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34"/>
  </p:notesMasterIdLst>
  <p:sldIdLst>
    <p:sldId id="256" r:id="rId3"/>
    <p:sldId id="257" r:id="rId4"/>
    <p:sldId id="321" r:id="rId5"/>
    <p:sldId id="259" r:id="rId6"/>
    <p:sldId id="264" r:id="rId7"/>
    <p:sldId id="258" r:id="rId8"/>
    <p:sldId id="322" r:id="rId9"/>
    <p:sldId id="323" r:id="rId10"/>
    <p:sldId id="273" r:id="rId11"/>
    <p:sldId id="326" r:id="rId12"/>
    <p:sldId id="278" r:id="rId13"/>
    <p:sldId id="268" r:id="rId14"/>
    <p:sldId id="306" r:id="rId15"/>
    <p:sldId id="263" r:id="rId16"/>
    <p:sldId id="270" r:id="rId17"/>
    <p:sldId id="261" r:id="rId18"/>
    <p:sldId id="275" r:id="rId19"/>
    <p:sldId id="271" r:id="rId20"/>
    <p:sldId id="280" r:id="rId21"/>
    <p:sldId id="284" r:id="rId22"/>
    <p:sldId id="276" r:id="rId23"/>
    <p:sldId id="324" r:id="rId24"/>
    <p:sldId id="291" r:id="rId25"/>
    <p:sldId id="301" r:id="rId26"/>
    <p:sldId id="299" r:id="rId27"/>
    <p:sldId id="307" r:id="rId28"/>
    <p:sldId id="282" r:id="rId29"/>
    <p:sldId id="310" r:id="rId30"/>
    <p:sldId id="315" r:id="rId31"/>
    <p:sldId id="303" r:id="rId32"/>
    <p:sldId id="325"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Paytone One" panose="020B0604020202020204" charset="0"/>
      <p:regular r:id="rId39"/>
    </p:embeddedFont>
    <p:embeddedFont>
      <p:font typeface="Montserrat Light" panose="020B0604020202020204" charset="0"/>
      <p:regular r:id="rId40"/>
      <p:bold r:id="rId41"/>
      <p:italic r:id="rId42"/>
      <p:boldItalic r:id="rId43"/>
    </p:embeddedFont>
    <p:embeddedFont>
      <p:font typeface="Lexend Mega" panose="020B0604020202020204" charset="0"/>
      <p:regular r:id="rId44"/>
      <p:bold r:id="rId45"/>
    </p:embeddedFont>
    <p:embeddedFont>
      <p:font typeface="Bebas Neue" panose="020B0604020202020204" charset="0"/>
      <p:regular r:id="rId46"/>
    </p:embeddedFont>
    <p:embeddedFont>
      <p:font typeface="Open Sans" panose="020B0604020202020204" charset="0"/>
      <p:regular r:id="rId47"/>
      <p:bold r:id="rId48"/>
      <p:italic r:id="rId49"/>
      <p:boldItalic r:id="rId50"/>
    </p:embeddedFont>
    <p:embeddedFont>
      <p:font typeface="Work Sans" panose="020B0604020202020204" charset="0"/>
      <p:regular r:id="rId51"/>
      <p:bold r:id="rId52"/>
      <p:italic r:id="rId53"/>
      <p:boldItalic r:id="rId54"/>
    </p:embeddedFont>
    <p:embeddedFont>
      <p:font typeface="Raleway" panose="020B0604020202020204" charset="0"/>
      <p:regular r:id="rId55"/>
      <p:bold r:id="rId56"/>
      <p:italic r:id="rId57"/>
      <p:boldItalic r:id="rId58"/>
    </p:embeddedFont>
    <p:embeddedFont>
      <p:font typeface="Lexend Mega ExtraBold" panose="020B0604020202020204" charset="0"/>
      <p:bold r:id="rId59"/>
    </p:embeddedFont>
    <p:embeddedFont>
      <p:font typeface="Ribeye" panose="020B0604020202020204"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D0D1A"/>
    <a:srgbClr val="FF95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466376-4709-47A9-AA65-449C8F3A4FA9}">
  <a:tblStyle styleId="{AA466376-4709-47A9-AA65-449C8F3A4F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9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455544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470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ad72f743d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ad72f743d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621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a8b45c5ec1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a8b45c5ec1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381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ga715632f6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ga715632f6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3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44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a3e903d5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184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7376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8f342daea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8f342daea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3997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8f342daea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8f342dae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05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a715632f6c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a715632f6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063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02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137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8f342daea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8f342daea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859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8f342daea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8f342daea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375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a3e903d5e5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a3e903d5e5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7110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a3e903d5e5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a3e903d5e5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032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a9ef8a00c3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 name="Google Shape;1501;ga9ef8a00c3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820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b17ace3241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b17ace3241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335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a715632f6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a715632f6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217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ga9ef8a00c3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4" name="Google Shape;1784;ga9ef8a00c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121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a715632f6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a715632f6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156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ga8b45c5ec1_0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7" name="Google Shape;1637;ga8b45c5ec1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17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17367794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17367794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2847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91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15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a715632f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a715632f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05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31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88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ad72f743d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ad72f743d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71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82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240115" y="3449800"/>
            <a:ext cx="4647572" cy="678600"/>
            <a:chOff x="2240115" y="3449800"/>
            <a:chExt cx="4647572" cy="678600"/>
          </a:xfrm>
        </p:grpSpPr>
        <p:grpSp>
          <p:nvGrpSpPr>
            <p:cNvPr id="10" name="Google Shape;10;p2"/>
            <p:cNvGrpSpPr/>
            <p:nvPr/>
          </p:nvGrpSpPr>
          <p:grpSpPr>
            <a:xfrm>
              <a:off x="2240115" y="3449800"/>
              <a:ext cx="4502985" cy="678600"/>
              <a:chOff x="2240115" y="3449800"/>
              <a:chExt cx="4502985" cy="678600"/>
            </a:xfrm>
          </p:grpSpPr>
          <p:sp>
            <p:nvSpPr>
              <p:cNvPr id="11" name="Google Shape;11;p2"/>
              <p:cNvSpPr/>
              <p:nvPr/>
            </p:nvSpPr>
            <p:spPr>
              <a:xfrm>
                <a:off x="2400900" y="3449800"/>
                <a:ext cx="4342200" cy="6786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178742">
                <a:off x="2253546" y="3535818"/>
                <a:ext cx="193949" cy="521915"/>
                <a:chOff x="1896987" y="3377391"/>
                <a:chExt cx="145870" cy="392536"/>
              </a:xfrm>
            </p:grpSpPr>
            <p:sp>
              <p:nvSpPr>
                <p:cNvPr id="13" name="Google Shape;13;p2"/>
                <p:cNvSpPr/>
                <p:nvPr/>
              </p:nvSpPr>
              <p:spPr>
                <a:xfrm rot="5662804" flipH="1">
                  <a:off x="1945041" y="3686984"/>
                  <a:ext cx="84805" cy="75561"/>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6769727" flipH="1">
                  <a:off x="1842604" y="3479106"/>
                  <a:ext cx="254637" cy="51078"/>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rot="10621258">
              <a:off x="6680308" y="3520466"/>
              <a:ext cx="193949" cy="521915"/>
              <a:chOff x="1896987" y="3377391"/>
              <a:chExt cx="145870" cy="392536"/>
            </a:xfrm>
          </p:grpSpPr>
          <p:sp>
            <p:nvSpPr>
              <p:cNvPr id="16" name="Google Shape;16;p2"/>
              <p:cNvSpPr/>
              <p:nvPr/>
            </p:nvSpPr>
            <p:spPr>
              <a:xfrm rot="5662804" flipH="1">
                <a:off x="1945041" y="3686984"/>
                <a:ext cx="84805" cy="75561"/>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6769727" flipH="1">
                <a:off x="1842604" y="3479106"/>
                <a:ext cx="254637" cy="51078"/>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8;p2"/>
          <p:cNvSpPr txBox="1">
            <a:spLocks noGrp="1"/>
          </p:cNvSpPr>
          <p:nvPr>
            <p:ph type="ctrTitle"/>
          </p:nvPr>
        </p:nvSpPr>
        <p:spPr>
          <a:xfrm>
            <a:off x="1818738" y="1372200"/>
            <a:ext cx="5506500" cy="1846200"/>
          </a:xfrm>
          <a:prstGeom prst="rect">
            <a:avLst/>
          </a:prstGeom>
        </p:spPr>
        <p:txBody>
          <a:bodyPr spcFirstLastPara="1" wrap="square" lIns="91425" tIns="91425" rIns="91425" bIns="91425" anchor="ctr" anchorCtr="0">
            <a:noAutofit/>
          </a:bodyPr>
          <a:lstStyle>
            <a:lvl1pPr marR="63500" lvl="0" algn="ctr">
              <a:spcBef>
                <a:spcPts val="0"/>
              </a:spcBef>
              <a:spcAft>
                <a:spcPts val="0"/>
              </a:spcAft>
              <a:buSzPts val="6000"/>
              <a:buNone/>
              <a:defRPr sz="6000" b="1">
                <a:latin typeface="Paytone One"/>
                <a:ea typeface="Paytone One"/>
                <a:cs typeface="Paytone One"/>
                <a:sym typeface="Paytone One"/>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9" name="Google Shape;19;p2"/>
          <p:cNvSpPr/>
          <p:nvPr/>
        </p:nvSpPr>
        <p:spPr>
          <a:xfrm>
            <a:off x="8835425" y="122050"/>
            <a:ext cx="226225" cy="1250150"/>
          </a:xfrm>
          <a:custGeom>
            <a:avLst/>
            <a:gdLst/>
            <a:ahLst/>
            <a:cxnLst/>
            <a:rect l="l" t="t" r="r" b="b"/>
            <a:pathLst>
              <a:path w="9049" h="50006" extrusionOk="0">
                <a:moveTo>
                  <a:pt x="7144" y="50006"/>
                </a:moveTo>
                <a:lnTo>
                  <a:pt x="2858" y="38100"/>
                </a:lnTo>
                <a:lnTo>
                  <a:pt x="0" y="29051"/>
                </a:lnTo>
                <a:lnTo>
                  <a:pt x="9049" y="0"/>
                </a:lnTo>
              </a:path>
            </a:pathLst>
          </a:custGeom>
          <a:noFill/>
          <a:ln w="9525" cap="flat" cmpd="sng">
            <a:solidFill>
              <a:schemeClr val="dk2"/>
            </a:solidFill>
            <a:prstDash val="dash"/>
            <a:round/>
            <a:headEnd type="none" w="med" len="med"/>
            <a:tailEnd type="none" w="med" len="med"/>
          </a:ln>
        </p:spPr>
      </p:sp>
      <p:grpSp>
        <p:nvGrpSpPr>
          <p:cNvPr id="20" name="Google Shape;20;p2"/>
          <p:cNvGrpSpPr/>
          <p:nvPr/>
        </p:nvGrpSpPr>
        <p:grpSpPr>
          <a:xfrm rot="10800000" flipH="1">
            <a:off x="7736171" y="-10"/>
            <a:ext cx="1415824" cy="2492471"/>
            <a:chOff x="3280300" y="3013200"/>
            <a:chExt cx="631050" cy="1110925"/>
          </a:xfrm>
        </p:grpSpPr>
        <p:sp>
          <p:nvSpPr>
            <p:cNvPr id="21" name="Google Shape;21;p2"/>
            <p:cNvSpPr/>
            <p:nvPr/>
          </p:nvSpPr>
          <p:spPr>
            <a:xfrm>
              <a:off x="3556675" y="3909925"/>
              <a:ext cx="352375" cy="214200"/>
            </a:xfrm>
            <a:custGeom>
              <a:avLst/>
              <a:gdLst/>
              <a:ahLst/>
              <a:cxnLst/>
              <a:rect l="l" t="t" r="r" b="b"/>
              <a:pathLst>
                <a:path w="14095" h="8568" extrusionOk="0">
                  <a:moveTo>
                    <a:pt x="14094" y="1"/>
                  </a:moveTo>
                  <a:cubicBezTo>
                    <a:pt x="13234" y="523"/>
                    <a:pt x="12405" y="1045"/>
                    <a:pt x="11545" y="1536"/>
                  </a:cubicBezTo>
                  <a:cubicBezTo>
                    <a:pt x="9918" y="2519"/>
                    <a:pt x="8321" y="3563"/>
                    <a:pt x="6725" y="4607"/>
                  </a:cubicBezTo>
                  <a:cubicBezTo>
                    <a:pt x="5128" y="5682"/>
                    <a:pt x="3501" y="6664"/>
                    <a:pt x="1842" y="7585"/>
                  </a:cubicBezTo>
                  <a:cubicBezTo>
                    <a:pt x="1228" y="7923"/>
                    <a:pt x="614" y="8230"/>
                    <a:pt x="0" y="8568"/>
                  </a:cubicBezTo>
                  <a:lnTo>
                    <a:pt x="983" y="8568"/>
                  </a:lnTo>
                  <a:cubicBezTo>
                    <a:pt x="1320" y="8322"/>
                    <a:pt x="1658" y="8107"/>
                    <a:pt x="2027" y="7923"/>
                  </a:cubicBezTo>
                  <a:cubicBezTo>
                    <a:pt x="3654" y="6910"/>
                    <a:pt x="5312" y="6019"/>
                    <a:pt x="7032" y="5160"/>
                  </a:cubicBezTo>
                  <a:cubicBezTo>
                    <a:pt x="8751" y="4300"/>
                    <a:pt x="10440" y="3409"/>
                    <a:pt x="12098" y="2488"/>
                  </a:cubicBezTo>
                  <a:cubicBezTo>
                    <a:pt x="12774" y="2120"/>
                    <a:pt x="13449" y="1782"/>
                    <a:pt x="14094" y="1383"/>
                  </a:cubicBezTo>
                  <a:lnTo>
                    <a:pt x="140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419250" y="3833950"/>
              <a:ext cx="489800" cy="290175"/>
            </a:xfrm>
            <a:custGeom>
              <a:avLst/>
              <a:gdLst/>
              <a:ahLst/>
              <a:cxnLst/>
              <a:rect l="l" t="t" r="r" b="b"/>
              <a:pathLst>
                <a:path w="19592" h="11607" extrusionOk="0">
                  <a:moveTo>
                    <a:pt x="19591" y="0"/>
                  </a:moveTo>
                  <a:lnTo>
                    <a:pt x="19253" y="184"/>
                  </a:lnTo>
                  <a:cubicBezTo>
                    <a:pt x="17442" y="1228"/>
                    <a:pt x="15691" y="2303"/>
                    <a:pt x="13910" y="3378"/>
                  </a:cubicBezTo>
                  <a:cubicBezTo>
                    <a:pt x="12130" y="4422"/>
                    <a:pt x="10379" y="5558"/>
                    <a:pt x="8629" y="6663"/>
                  </a:cubicBezTo>
                  <a:cubicBezTo>
                    <a:pt x="6879" y="7799"/>
                    <a:pt x="5129" y="8905"/>
                    <a:pt x="3286" y="9887"/>
                  </a:cubicBezTo>
                  <a:cubicBezTo>
                    <a:pt x="2211" y="10501"/>
                    <a:pt x="1106" y="11054"/>
                    <a:pt x="1" y="11607"/>
                  </a:cubicBezTo>
                  <a:lnTo>
                    <a:pt x="1290" y="11607"/>
                  </a:lnTo>
                  <a:cubicBezTo>
                    <a:pt x="2027" y="11146"/>
                    <a:pt x="2733" y="10655"/>
                    <a:pt x="3501" y="10225"/>
                  </a:cubicBezTo>
                  <a:cubicBezTo>
                    <a:pt x="5251" y="9150"/>
                    <a:pt x="7094" y="8168"/>
                    <a:pt x="8936" y="7216"/>
                  </a:cubicBezTo>
                  <a:cubicBezTo>
                    <a:pt x="10778" y="6295"/>
                    <a:pt x="12621" y="5312"/>
                    <a:pt x="14432" y="4299"/>
                  </a:cubicBezTo>
                  <a:cubicBezTo>
                    <a:pt x="16183" y="3378"/>
                    <a:pt x="17902" y="2395"/>
                    <a:pt x="19591" y="1413"/>
                  </a:cubicBezTo>
                  <a:lnTo>
                    <a:pt x="195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280300" y="3757950"/>
              <a:ext cx="628750" cy="366175"/>
            </a:xfrm>
            <a:custGeom>
              <a:avLst/>
              <a:gdLst/>
              <a:ahLst/>
              <a:cxnLst/>
              <a:rect l="l" t="t" r="r" b="b"/>
              <a:pathLst>
                <a:path w="25150" h="14647" extrusionOk="0">
                  <a:moveTo>
                    <a:pt x="25149" y="0"/>
                  </a:moveTo>
                  <a:lnTo>
                    <a:pt x="24750" y="215"/>
                  </a:lnTo>
                  <a:cubicBezTo>
                    <a:pt x="22938" y="1259"/>
                    <a:pt x="21157" y="2334"/>
                    <a:pt x="19376" y="3408"/>
                  </a:cubicBezTo>
                  <a:cubicBezTo>
                    <a:pt x="17595" y="4483"/>
                    <a:pt x="15814" y="5589"/>
                    <a:pt x="14064" y="6725"/>
                  </a:cubicBezTo>
                  <a:cubicBezTo>
                    <a:pt x="12345" y="7861"/>
                    <a:pt x="10564" y="8936"/>
                    <a:pt x="8721" y="9949"/>
                  </a:cubicBezTo>
                  <a:cubicBezTo>
                    <a:pt x="6910" y="10962"/>
                    <a:pt x="5037" y="11853"/>
                    <a:pt x="3194" y="12835"/>
                  </a:cubicBezTo>
                  <a:cubicBezTo>
                    <a:pt x="2120" y="13419"/>
                    <a:pt x="1045" y="14002"/>
                    <a:pt x="1" y="14647"/>
                  </a:cubicBezTo>
                  <a:lnTo>
                    <a:pt x="2027" y="14647"/>
                  </a:lnTo>
                  <a:cubicBezTo>
                    <a:pt x="2580" y="14309"/>
                    <a:pt x="3133" y="14002"/>
                    <a:pt x="3655" y="13664"/>
                  </a:cubicBezTo>
                  <a:cubicBezTo>
                    <a:pt x="5436" y="12559"/>
                    <a:pt x="7155" y="11392"/>
                    <a:pt x="8936" y="10287"/>
                  </a:cubicBezTo>
                  <a:cubicBezTo>
                    <a:pt x="10717" y="9181"/>
                    <a:pt x="12529" y="8199"/>
                    <a:pt x="14402" y="7277"/>
                  </a:cubicBezTo>
                  <a:cubicBezTo>
                    <a:pt x="16244" y="6326"/>
                    <a:pt x="18087" y="5374"/>
                    <a:pt x="19898" y="4360"/>
                  </a:cubicBezTo>
                  <a:cubicBezTo>
                    <a:pt x="21679" y="3378"/>
                    <a:pt x="23430" y="2426"/>
                    <a:pt x="25149" y="1413"/>
                  </a:cubicBezTo>
                  <a:lnTo>
                    <a:pt x="25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698850" y="3635825"/>
              <a:ext cx="128050" cy="118375"/>
            </a:xfrm>
            <a:custGeom>
              <a:avLst/>
              <a:gdLst/>
              <a:ahLst/>
              <a:cxnLst/>
              <a:rect l="l" t="t" r="r" b="b"/>
              <a:pathLst>
                <a:path w="5122" h="4735" extrusionOk="0">
                  <a:moveTo>
                    <a:pt x="2597" y="1"/>
                  </a:moveTo>
                  <a:cubicBezTo>
                    <a:pt x="1111" y="1"/>
                    <a:pt x="0" y="1356"/>
                    <a:pt x="301" y="2828"/>
                  </a:cubicBezTo>
                  <a:cubicBezTo>
                    <a:pt x="331" y="3043"/>
                    <a:pt x="1621" y="4732"/>
                    <a:pt x="2696" y="4732"/>
                  </a:cubicBezTo>
                  <a:cubicBezTo>
                    <a:pt x="2735" y="4734"/>
                    <a:pt x="2775" y="4735"/>
                    <a:pt x="2814" y="4735"/>
                  </a:cubicBezTo>
                  <a:cubicBezTo>
                    <a:pt x="3902" y="4735"/>
                    <a:pt x="4851" y="3924"/>
                    <a:pt x="4999" y="2828"/>
                  </a:cubicBezTo>
                  <a:cubicBezTo>
                    <a:pt x="5122" y="1415"/>
                    <a:pt x="4139" y="34"/>
                    <a:pt x="2696" y="3"/>
                  </a:cubicBezTo>
                  <a:cubicBezTo>
                    <a:pt x="2663" y="2"/>
                    <a:pt x="2630" y="1"/>
                    <a:pt x="2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846825" y="4062700"/>
              <a:ext cx="64525" cy="59175"/>
            </a:xfrm>
            <a:custGeom>
              <a:avLst/>
              <a:gdLst/>
              <a:ahLst/>
              <a:cxnLst/>
              <a:rect l="l" t="t" r="r" b="b"/>
              <a:pathLst>
                <a:path w="2581" h="2367" extrusionOk="0">
                  <a:moveTo>
                    <a:pt x="1352" y="0"/>
                  </a:moveTo>
                  <a:cubicBezTo>
                    <a:pt x="584" y="0"/>
                    <a:pt x="1" y="676"/>
                    <a:pt x="154" y="1413"/>
                  </a:cubicBezTo>
                  <a:cubicBezTo>
                    <a:pt x="154" y="1536"/>
                    <a:pt x="799" y="2365"/>
                    <a:pt x="1352" y="2365"/>
                  </a:cubicBezTo>
                  <a:cubicBezTo>
                    <a:pt x="1372" y="2366"/>
                    <a:pt x="1392" y="2366"/>
                    <a:pt x="1412" y="2366"/>
                  </a:cubicBezTo>
                  <a:cubicBezTo>
                    <a:pt x="1942" y="2366"/>
                    <a:pt x="2429" y="1975"/>
                    <a:pt x="2488" y="1413"/>
                  </a:cubicBezTo>
                  <a:cubicBezTo>
                    <a:pt x="2580" y="707"/>
                    <a:pt x="2058" y="62"/>
                    <a:pt x="13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03275" y="3451650"/>
              <a:ext cx="33050" cy="3072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780825" y="3013200"/>
              <a:ext cx="128225" cy="128500"/>
            </a:xfrm>
            <a:custGeom>
              <a:avLst/>
              <a:gdLst/>
              <a:ahLst/>
              <a:cxnLst/>
              <a:rect l="l" t="t" r="r" b="b"/>
              <a:pathLst>
                <a:path w="5129" h="5140" extrusionOk="0">
                  <a:moveTo>
                    <a:pt x="3387" y="1"/>
                  </a:moveTo>
                  <a:cubicBezTo>
                    <a:pt x="2358" y="1"/>
                    <a:pt x="1337" y="460"/>
                    <a:pt x="1013" y="1203"/>
                  </a:cubicBezTo>
                  <a:cubicBezTo>
                    <a:pt x="0" y="3721"/>
                    <a:pt x="2242" y="4857"/>
                    <a:pt x="3593" y="5103"/>
                  </a:cubicBezTo>
                  <a:cubicBezTo>
                    <a:pt x="3706" y="5128"/>
                    <a:pt x="3820" y="5140"/>
                    <a:pt x="3933" y="5140"/>
                  </a:cubicBezTo>
                  <a:cubicBezTo>
                    <a:pt x="4376" y="5140"/>
                    <a:pt x="4810" y="4953"/>
                    <a:pt x="5128" y="4611"/>
                  </a:cubicBezTo>
                  <a:lnTo>
                    <a:pt x="5128" y="558"/>
                  </a:lnTo>
                  <a:cubicBezTo>
                    <a:pt x="4650" y="173"/>
                    <a:pt x="4017" y="1"/>
                    <a:pt x="3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03075" y="3302725"/>
              <a:ext cx="105975" cy="259500"/>
            </a:xfrm>
            <a:custGeom>
              <a:avLst/>
              <a:gdLst/>
              <a:ahLst/>
              <a:cxnLst/>
              <a:rect l="l" t="t" r="r" b="b"/>
              <a:pathLst>
                <a:path w="4239" h="10380" extrusionOk="0">
                  <a:moveTo>
                    <a:pt x="4238" y="0"/>
                  </a:moveTo>
                  <a:cubicBezTo>
                    <a:pt x="246" y="1106"/>
                    <a:pt x="1" y="6449"/>
                    <a:pt x="1290" y="8138"/>
                  </a:cubicBezTo>
                  <a:cubicBezTo>
                    <a:pt x="1935" y="8967"/>
                    <a:pt x="2733" y="9611"/>
                    <a:pt x="3655" y="10103"/>
                  </a:cubicBezTo>
                  <a:cubicBezTo>
                    <a:pt x="3839" y="10195"/>
                    <a:pt x="4054" y="10287"/>
                    <a:pt x="4238" y="10379"/>
                  </a:cubicBezTo>
                  <a:lnTo>
                    <a:pt x="42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9727" y="6"/>
            <a:ext cx="1342085" cy="4914138"/>
            <a:chOff x="4104775" y="1588575"/>
            <a:chExt cx="413000" cy="1512275"/>
          </a:xfrm>
        </p:grpSpPr>
        <p:sp>
          <p:nvSpPr>
            <p:cNvPr id="30" name="Google Shape;30;p2"/>
            <p:cNvSpPr/>
            <p:nvPr/>
          </p:nvSpPr>
          <p:spPr>
            <a:xfrm>
              <a:off x="4105525" y="1588575"/>
              <a:ext cx="268700" cy="651750"/>
            </a:xfrm>
            <a:custGeom>
              <a:avLst/>
              <a:gdLst/>
              <a:ahLst/>
              <a:cxnLst/>
              <a:rect l="l" t="t" r="r" b="b"/>
              <a:pathLst>
                <a:path w="10748" h="26070" extrusionOk="0">
                  <a:moveTo>
                    <a:pt x="1" y="0"/>
                  </a:moveTo>
                  <a:lnTo>
                    <a:pt x="1" y="26069"/>
                  </a:lnTo>
                  <a:cubicBezTo>
                    <a:pt x="523" y="25762"/>
                    <a:pt x="1045" y="25394"/>
                    <a:pt x="1536" y="25025"/>
                  </a:cubicBezTo>
                  <a:lnTo>
                    <a:pt x="1659" y="24964"/>
                  </a:lnTo>
                  <a:cubicBezTo>
                    <a:pt x="2795" y="24135"/>
                    <a:pt x="3900" y="23244"/>
                    <a:pt x="4914" y="22323"/>
                  </a:cubicBezTo>
                  <a:cubicBezTo>
                    <a:pt x="8076" y="19375"/>
                    <a:pt x="10748" y="15322"/>
                    <a:pt x="9765" y="10839"/>
                  </a:cubicBezTo>
                  <a:cubicBezTo>
                    <a:pt x="9397" y="9273"/>
                    <a:pt x="8721" y="7799"/>
                    <a:pt x="7739" y="6510"/>
                  </a:cubicBezTo>
                  <a:cubicBezTo>
                    <a:pt x="7585" y="6295"/>
                    <a:pt x="7462" y="6110"/>
                    <a:pt x="7309" y="5926"/>
                  </a:cubicBezTo>
                  <a:cubicBezTo>
                    <a:pt x="6910" y="5435"/>
                    <a:pt x="6541" y="4974"/>
                    <a:pt x="6111" y="4514"/>
                  </a:cubicBezTo>
                  <a:cubicBezTo>
                    <a:pt x="5958" y="4360"/>
                    <a:pt x="5774" y="4145"/>
                    <a:pt x="5620" y="3961"/>
                  </a:cubicBezTo>
                  <a:lnTo>
                    <a:pt x="5528" y="3869"/>
                  </a:lnTo>
                  <a:cubicBezTo>
                    <a:pt x="5098" y="3408"/>
                    <a:pt x="4668" y="2948"/>
                    <a:pt x="4208" y="2487"/>
                  </a:cubicBezTo>
                  <a:cubicBezTo>
                    <a:pt x="4054" y="2334"/>
                    <a:pt x="3900" y="2180"/>
                    <a:pt x="3747" y="2027"/>
                  </a:cubicBezTo>
                  <a:cubicBezTo>
                    <a:pt x="3071" y="1351"/>
                    <a:pt x="2365" y="676"/>
                    <a:pt x="1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105525" y="2174275"/>
              <a:ext cx="42250" cy="41475"/>
            </a:xfrm>
            <a:custGeom>
              <a:avLst/>
              <a:gdLst/>
              <a:ahLst/>
              <a:cxnLst/>
              <a:rect l="l" t="t" r="r" b="b"/>
              <a:pathLst>
                <a:path w="1690" h="1659" extrusionOk="0">
                  <a:moveTo>
                    <a:pt x="1" y="1"/>
                  </a:moveTo>
                  <a:lnTo>
                    <a:pt x="1" y="615"/>
                  </a:lnTo>
                  <a:cubicBezTo>
                    <a:pt x="492" y="953"/>
                    <a:pt x="1014" y="1290"/>
                    <a:pt x="1536" y="1597"/>
                  </a:cubicBezTo>
                  <a:lnTo>
                    <a:pt x="1628" y="1659"/>
                  </a:lnTo>
                  <a:lnTo>
                    <a:pt x="1690" y="1567"/>
                  </a:lnTo>
                  <a:lnTo>
                    <a:pt x="1659" y="1536"/>
                  </a:lnTo>
                  <a:cubicBezTo>
                    <a:pt x="1106" y="1014"/>
                    <a:pt x="554" y="49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04775" y="2088300"/>
              <a:ext cx="71400" cy="66050"/>
            </a:xfrm>
            <a:custGeom>
              <a:avLst/>
              <a:gdLst/>
              <a:ahLst/>
              <a:cxnLst/>
              <a:rect l="l" t="t" r="r" b="b"/>
              <a:pathLst>
                <a:path w="2856" h="2642" extrusionOk="0">
                  <a:moveTo>
                    <a:pt x="0" y="1"/>
                  </a:moveTo>
                  <a:lnTo>
                    <a:pt x="0" y="799"/>
                  </a:lnTo>
                  <a:cubicBezTo>
                    <a:pt x="921" y="1413"/>
                    <a:pt x="1842" y="2027"/>
                    <a:pt x="2794" y="2641"/>
                  </a:cubicBezTo>
                  <a:lnTo>
                    <a:pt x="2856" y="2549"/>
                  </a:lnTo>
                  <a:cubicBezTo>
                    <a:pt x="1935" y="1689"/>
                    <a:pt x="983" y="83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05525" y="2000025"/>
              <a:ext cx="139750" cy="124375"/>
            </a:xfrm>
            <a:custGeom>
              <a:avLst/>
              <a:gdLst/>
              <a:ahLst/>
              <a:cxnLst/>
              <a:rect l="l" t="t" r="r" b="b"/>
              <a:pathLst>
                <a:path w="5590" h="4975" extrusionOk="0">
                  <a:moveTo>
                    <a:pt x="1" y="0"/>
                  </a:moveTo>
                  <a:lnTo>
                    <a:pt x="1" y="1229"/>
                  </a:lnTo>
                  <a:cubicBezTo>
                    <a:pt x="861" y="1843"/>
                    <a:pt x="1720" y="2457"/>
                    <a:pt x="2611" y="3040"/>
                  </a:cubicBezTo>
                  <a:cubicBezTo>
                    <a:pt x="3102" y="3409"/>
                    <a:pt x="3624" y="3747"/>
                    <a:pt x="4146" y="4084"/>
                  </a:cubicBezTo>
                  <a:lnTo>
                    <a:pt x="5528" y="4975"/>
                  </a:lnTo>
                  <a:lnTo>
                    <a:pt x="5589" y="4883"/>
                  </a:lnTo>
                  <a:cubicBezTo>
                    <a:pt x="3778" y="3194"/>
                    <a:pt x="1905" y="159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105525" y="1588575"/>
              <a:ext cx="183500" cy="147400"/>
            </a:xfrm>
            <a:custGeom>
              <a:avLst/>
              <a:gdLst/>
              <a:ahLst/>
              <a:cxnLst/>
              <a:rect l="l" t="t" r="r" b="b"/>
              <a:pathLst>
                <a:path w="7340" h="5896" extrusionOk="0">
                  <a:moveTo>
                    <a:pt x="6725" y="0"/>
                  </a:moveTo>
                  <a:cubicBezTo>
                    <a:pt x="5804" y="645"/>
                    <a:pt x="4883" y="1290"/>
                    <a:pt x="3962" y="1873"/>
                  </a:cubicBezTo>
                  <a:lnTo>
                    <a:pt x="3747" y="2027"/>
                  </a:lnTo>
                  <a:cubicBezTo>
                    <a:pt x="2488" y="2856"/>
                    <a:pt x="1229" y="3715"/>
                    <a:pt x="1" y="4575"/>
                  </a:cubicBezTo>
                  <a:lnTo>
                    <a:pt x="1" y="5896"/>
                  </a:lnTo>
                  <a:cubicBezTo>
                    <a:pt x="1413" y="4790"/>
                    <a:pt x="2826" y="3654"/>
                    <a:pt x="4208" y="2487"/>
                  </a:cubicBezTo>
                  <a:lnTo>
                    <a:pt x="4330" y="2395"/>
                  </a:lnTo>
                  <a:cubicBezTo>
                    <a:pt x="5313" y="1566"/>
                    <a:pt x="6326" y="768"/>
                    <a:pt x="73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104775" y="1588575"/>
              <a:ext cx="295550" cy="232600"/>
            </a:xfrm>
            <a:custGeom>
              <a:avLst/>
              <a:gdLst/>
              <a:ahLst/>
              <a:cxnLst/>
              <a:rect l="l" t="t" r="r" b="b"/>
              <a:pathLst>
                <a:path w="11822" h="9304" extrusionOk="0">
                  <a:moveTo>
                    <a:pt x="11208" y="0"/>
                  </a:moveTo>
                  <a:cubicBezTo>
                    <a:pt x="10041" y="860"/>
                    <a:pt x="8843" y="1658"/>
                    <a:pt x="7646" y="2456"/>
                  </a:cubicBezTo>
                  <a:cubicBezTo>
                    <a:pt x="6940" y="2917"/>
                    <a:pt x="6233" y="3408"/>
                    <a:pt x="5558" y="3869"/>
                  </a:cubicBezTo>
                  <a:cubicBezTo>
                    <a:pt x="4514" y="4575"/>
                    <a:pt x="3531" y="5281"/>
                    <a:pt x="2518" y="5988"/>
                  </a:cubicBezTo>
                  <a:cubicBezTo>
                    <a:pt x="1689" y="6571"/>
                    <a:pt x="829" y="7185"/>
                    <a:pt x="0" y="7799"/>
                  </a:cubicBezTo>
                  <a:lnTo>
                    <a:pt x="0" y="9304"/>
                  </a:lnTo>
                  <a:cubicBezTo>
                    <a:pt x="1075" y="8475"/>
                    <a:pt x="2119" y="7677"/>
                    <a:pt x="3163" y="6847"/>
                  </a:cubicBezTo>
                  <a:cubicBezTo>
                    <a:pt x="4176" y="6080"/>
                    <a:pt x="5159" y="5312"/>
                    <a:pt x="6141" y="4514"/>
                  </a:cubicBezTo>
                  <a:cubicBezTo>
                    <a:pt x="6786" y="4022"/>
                    <a:pt x="7431" y="3500"/>
                    <a:pt x="8045" y="2978"/>
                  </a:cubicBezTo>
                  <a:cubicBezTo>
                    <a:pt x="9273" y="1934"/>
                    <a:pt x="10532" y="952"/>
                    <a:pt x="11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05525" y="1588575"/>
              <a:ext cx="412250" cy="314750"/>
            </a:xfrm>
            <a:custGeom>
              <a:avLst/>
              <a:gdLst/>
              <a:ahLst/>
              <a:cxnLst/>
              <a:rect l="l" t="t" r="r" b="b"/>
              <a:pathLst>
                <a:path w="16490" h="12590" extrusionOk="0">
                  <a:moveTo>
                    <a:pt x="15385" y="0"/>
                  </a:moveTo>
                  <a:cubicBezTo>
                    <a:pt x="14648" y="614"/>
                    <a:pt x="13941" y="1198"/>
                    <a:pt x="13174" y="1781"/>
                  </a:cubicBezTo>
                  <a:cubicBezTo>
                    <a:pt x="11546" y="3071"/>
                    <a:pt x="9827" y="4237"/>
                    <a:pt x="8076" y="5404"/>
                  </a:cubicBezTo>
                  <a:lnTo>
                    <a:pt x="7309" y="5926"/>
                  </a:lnTo>
                  <a:cubicBezTo>
                    <a:pt x="5835" y="6909"/>
                    <a:pt x="4361" y="7922"/>
                    <a:pt x="2949" y="8935"/>
                  </a:cubicBezTo>
                  <a:cubicBezTo>
                    <a:pt x="1935" y="9642"/>
                    <a:pt x="953" y="10348"/>
                    <a:pt x="1" y="11054"/>
                  </a:cubicBezTo>
                  <a:lnTo>
                    <a:pt x="1" y="12589"/>
                  </a:lnTo>
                  <a:cubicBezTo>
                    <a:pt x="1198" y="11668"/>
                    <a:pt x="2396" y="10747"/>
                    <a:pt x="3593" y="9826"/>
                  </a:cubicBezTo>
                  <a:cubicBezTo>
                    <a:pt x="5006" y="8751"/>
                    <a:pt x="6388" y="7646"/>
                    <a:pt x="7739" y="6540"/>
                  </a:cubicBezTo>
                  <a:lnTo>
                    <a:pt x="8476" y="5926"/>
                  </a:lnTo>
                  <a:cubicBezTo>
                    <a:pt x="10072" y="4575"/>
                    <a:pt x="11700" y="3286"/>
                    <a:pt x="13389" y="2088"/>
                  </a:cubicBezTo>
                  <a:cubicBezTo>
                    <a:pt x="14402" y="1351"/>
                    <a:pt x="15446" y="676"/>
                    <a:pt x="16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525" y="1588575"/>
              <a:ext cx="49100" cy="59150"/>
            </a:xfrm>
            <a:custGeom>
              <a:avLst/>
              <a:gdLst/>
              <a:ahLst/>
              <a:cxnLst/>
              <a:rect l="l" t="t" r="r" b="b"/>
              <a:pathLst>
                <a:path w="1964" h="2366" extrusionOk="0">
                  <a:moveTo>
                    <a:pt x="646" y="0"/>
                  </a:moveTo>
                  <a:cubicBezTo>
                    <a:pt x="400" y="0"/>
                    <a:pt x="185" y="61"/>
                    <a:pt x="1" y="184"/>
                  </a:cubicBezTo>
                  <a:lnTo>
                    <a:pt x="1" y="2149"/>
                  </a:lnTo>
                  <a:cubicBezTo>
                    <a:pt x="185" y="2272"/>
                    <a:pt x="400" y="2364"/>
                    <a:pt x="646" y="2364"/>
                  </a:cubicBezTo>
                  <a:cubicBezTo>
                    <a:pt x="661" y="2365"/>
                    <a:pt x="677" y="2365"/>
                    <a:pt x="692" y="2365"/>
                  </a:cubicBezTo>
                  <a:cubicBezTo>
                    <a:pt x="1407" y="2365"/>
                    <a:pt x="1963" y="1673"/>
                    <a:pt x="1843" y="952"/>
                  </a:cubicBezTo>
                  <a:cubicBezTo>
                    <a:pt x="1812" y="829"/>
                    <a:pt x="1168" y="0"/>
                    <a:pt x="6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05525" y="2774000"/>
              <a:ext cx="137450" cy="31425"/>
            </a:xfrm>
            <a:custGeom>
              <a:avLst/>
              <a:gdLst/>
              <a:ahLst/>
              <a:cxnLst/>
              <a:rect l="l" t="t" r="r" b="b"/>
              <a:pathLst>
                <a:path w="5498" h="1257" extrusionOk="0">
                  <a:moveTo>
                    <a:pt x="922" y="1"/>
                  </a:moveTo>
                  <a:cubicBezTo>
                    <a:pt x="615" y="1"/>
                    <a:pt x="308" y="8"/>
                    <a:pt x="1" y="24"/>
                  </a:cubicBezTo>
                  <a:lnTo>
                    <a:pt x="1" y="1098"/>
                  </a:lnTo>
                  <a:cubicBezTo>
                    <a:pt x="584" y="1191"/>
                    <a:pt x="1198" y="1252"/>
                    <a:pt x="1782" y="1252"/>
                  </a:cubicBezTo>
                  <a:cubicBezTo>
                    <a:pt x="1908" y="1255"/>
                    <a:pt x="2033" y="1257"/>
                    <a:pt x="2159" y="1257"/>
                  </a:cubicBezTo>
                  <a:cubicBezTo>
                    <a:pt x="3286" y="1257"/>
                    <a:pt x="4392" y="1132"/>
                    <a:pt x="5497" y="884"/>
                  </a:cubicBezTo>
                  <a:lnTo>
                    <a:pt x="5497" y="761"/>
                  </a:lnTo>
                  <a:cubicBezTo>
                    <a:pt x="4300" y="362"/>
                    <a:pt x="3071" y="116"/>
                    <a:pt x="1843" y="24"/>
                  </a:cubicBezTo>
                  <a:cubicBezTo>
                    <a:pt x="1536" y="8"/>
                    <a:pt x="1229"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105525" y="2364650"/>
              <a:ext cx="189650" cy="180425"/>
            </a:xfrm>
            <a:custGeom>
              <a:avLst/>
              <a:gdLst/>
              <a:ahLst/>
              <a:cxnLst/>
              <a:rect l="l" t="t" r="r" b="b"/>
              <a:pathLst>
                <a:path w="7586" h="7217" extrusionOk="0">
                  <a:moveTo>
                    <a:pt x="1" y="1"/>
                  </a:moveTo>
                  <a:lnTo>
                    <a:pt x="1" y="492"/>
                  </a:lnTo>
                  <a:cubicBezTo>
                    <a:pt x="339" y="830"/>
                    <a:pt x="646" y="1198"/>
                    <a:pt x="953" y="1567"/>
                  </a:cubicBezTo>
                  <a:cubicBezTo>
                    <a:pt x="1413" y="2119"/>
                    <a:pt x="1874" y="2672"/>
                    <a:pt x="2396" y="3194"/>
                  </a:cubicBezTo>
                  <a:cubicBezTo>
                    <a:pt x="2887" y="3716"/>
                    <a:pt x="3378" y="4238"/>
                    <a:pt x="3931" y="4699"/>
                  </a:cubicBezTo>
                  <a:cubicBezTo>
                    <a:pt x="5037" y="5681"/>
                    <a:pt x="6234" y="6510"/>
                    <a:pt x="7493" y="7217"/>
                  </a:cubicBezTo>
                  <a:lnTo>
                    <a:pt x="7585" y="7125"/>
                  </a:lnTo>
                  <a:cubicBezTo>
                    <a:pt x="6756" y="5927"/>
                    <a:pt x="5835" y="4791"/>
                    <a:pt x="4760" y="3808"/>
                  </a:cubicBezTo>
                  <a:cubicBezTo>
                    <a:pt x="4238" y="3286"/>
                    <a:pt x="3686" y="2856"/>
                    <a:pt x="3133" y="2396"/>
                  </a:cubicBezTo>
                  <a:cubicBezTo>
                    <a:pt x="2549" y="1935"/>
                    <a:pt x="1966" y="1475"/>
                    <a:pt x="1383" y="1106"/>
                  </a:cubicBezTo>
                  <a:cubicBezTo>
                    <a:pt x="891" y="768"/>
                    <a:pt x="431" y="4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105525" y="3044500"/>
              <a:ext cx="105200" cy="56350"/>
            </a:xfrm>
            <a:custGeom>
              <a:avLst/>
              <a:gdLst/>
              <a:ahLst/>
              <a:cxnLst/>
              <a:rect l="l" t="t" r="r" b="b"/>
              <a:pathLst>
                <a:path w="4208" h="2254" extrusionOk="0">
                  <a:moveTo>
                    <a:pt x="3847" y="1"/>
                  </a:moveTo>
                  <a:cubicBezTo>
                    <a:pt x="3547" y="1"/>
                    <a:pt x="3248" y="35"/>
                    <a:pt x="2949" y="104"/>
                  </a:cubicBezTo>
                  <a:cubicBezTo>
                    <a:pt x="2549" y="197"/>
                    <a:pt x="2181" y="289"/>
                    <a:pt x="1812" y="442"/>
                  </a:cubicBezTo>
                  <a:cubicBezTo>
                    <a:pt x="1475" y="596"/>
                    <a:pt x="1137" y="780"/>
                    <a:pt x="799" y="995"/>
                  </a:cubicBezTo>
                  <a:cubicBezTo>
                    <a:pt x="523" y="1148"/>
                    <a:pt x="246" y="1333"/>
                    <a:pt x="1" y="1548"/>
                  </a:cubicBezTo>
                  <a:lnTo>
                    <a:pt x="1" y="2254"/>
                  </a:lnTo>
                  <a:lnTo>
                    <a:pt x="124" y="2223"/>
                  </a:lnTo>
                  <a:cubicBezTo>
                    <a:pt x="523" y="2192"/>
                    <a:pt x="891" y="2100"/>
                    <a:pt x="1260" y="1977"/>
                  </a:cubicBezTo>
                  <a:cubicBezTo>
                    <a:pt x="1628" y="1855"/>
                    <a:pt x="1997" y="1732"/>
                    <a:pt x="2334" y="1548"/>
                  </a:cubicBezTo>
                  <a:cubicBezTo>
                    <a:pt x="2703" y="1394"/>
                    <a:pt x="3010" y="1179"/>
                    <a:pt x="3317" y="933"/>
                  </a:cubicBezTo>
                  <a:cubicBezTo>
                    <a:pt x="3655" y="688"/>
                    <a:pt x="3962" y="411"/>
                    <a:pt x="4208" y="104"/>
                  </a:cubicBezTo>
                  <a:lnTo>
                    <a:pt x="4146" y="12"/>
                  </a:lnTo>
                  <a:cubicBezTo>
                    <a:pt x="4046" y="5"/>
                    <a:pt x="3947"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7547066" y="2789006"/>
            <a:ext cx="1614738" cy="2354488"/>
            <a:chOff x="6717850" y="3196175"/>
            <a:chExt cx="636400" cy="927950"/>
          </a:xfrm>
        </p:grpSpPr>
        <p:sp>
          <p:nvSpPr>
            <p:cNvPr id="42" name="Google Shape;42;p2"/>
            <p:cNvSpPr/>
            <p:nvPr/>
          </p:nvSpPr>
          <p:spPr>
            <a:xfrm>
              <a:off x="7296750" y="3196175"/>
              <a:ext cx="57500" cy="52625"/>
            </a:xfrm>
            <a:custGeom>
              <a:avLst/>
              <a:gdLst/>
              <a:ahLst/>
              <a:cxnLst/>
              <a:rect l="l" t="t" r="r" b="b"/>
              <a:pathLst>
                <a:path w="2300" h="2105" extrusionOk="0">
                  <a:moveTo>
                    <a:pt x="622" y="0"/>
                  </a:moveTo>
                  <a:cubicBezTo>
                    <a:pt x="191" y="0"/>
                    <a:pt x="0" y="510"/>
                    <a:pt x="27" y="946"/>
                  </a:cubicBezTo>
                  <a:cubicBezTo>
                    <a:pt x="27" y="1703"/>
                    <a:pt x="660" y="2105"/>
                    <a:pt x="1218" y="2105"/>
                  </a:cubicBezTo>
                  <a:cubicBezTo>
                    <a:pt x="1588" y="2105"/>
                    <a:pt x="1925" y="1928"/>
                    <a:pt x="2023" y="1560"/>
                  </a:cubicBezTo>
                  <a:cubicBezTo>
                    <a:pt x="2300" y="486"/>
                    <a:pt x="1286" y="179"/>
                    <a:pt x="795" y="25"/>
                  </a:cubicBezTo>
                  <a:cubicBezTo>
                    <a:pt x="734" y="8"/>
                    <a:pt x="676" y="0"/>
                    <a:pt x="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238025" y="4009800"/>
              <a:ext cx="110850" cy="114325"/>
            </a:xfrm>
            <a:custGeom>
              <a:avLst/>
              <a:gdLst/>
              <a:ahLst/>
              <a:cxnLst/>
              <a:rect l="l" t="t" r="r" b="b"/>
              <a:pathLst>
                <a:path w="4434" h="4573" extrusionOk="0">
                  <a:moveTo>
                    <a:pt x="2993" y="0"/>
                  </a:moveTo>
                  <a:cubicBezTo>
                    <a:pt x="78" y="0"/>
                    <a:pt x="1" y="2275"/>
                    <a:pt x="135" y="3375"/>
                  </a:cubicBezTo>
                  <a:cubicBezTo>
                    <a:pt x="166" y="3775"/>
                    <a:pt x="288" y="4174"/>
                    <a:pt x="473" y="4573"/>
                  </a:cubicBezTo>
                  <a:lnTo>
                    <a:pt x="4434" y="4573"/>
                  </a:lnTo>
                  <a:lnTo>
                    <a:pt x="4434" y="151"/>
                  </a:lnTo>
                  <a:cubicBezTo>
                    <a:pt x="3890" y="47"/>
                    <a:pt x="3412" y="0"/>
                    <a:pt x="2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143900" y="3595925"/>
              <a:ext cx="57600" cy="53025"/>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717850" y="3656600"/>
              <a:ext cx="631025" cy="466775"/>
            </a:xfrm>
            <a:custGeom>
              <a:avLst/>
              <a:gdLst/>
              <a:ahLst/>
              <a:cxnLst/>
              <a:rect l="l" t="t" r="r" b="b"/>
              <a:pathLst>
                <a:path w="25241" h="18671" extrusionOk="0">
                  <a:moveTo>
                    <a:pt x="25241" y="1"/>
                  </a:moveTo>
                  <a:cubicBezTo>
                    <a:pt x="24074" y="830"/>
                    <a:pt x="22938" y="1659"/>
                    <a:pt x="21802" y="2550"/>
                  </a:cubicBezTo>
                  <a:cubicBezTo>
                    <a:pt x="20328" y="3747"/>
                    <a:pt x="18885" y="5006"/>
                    <a:pt x="17380" y="6173"/>
                  </a:cubicBezTo>
                  <a:cubicBezTo>
                    <a:pt x="15875" y="7370"/>
                    <a:pt x="14309" y="8445"/>
                    <a:pt x="12713" y="9489"/>
                  </a:cubicBezTo>
                  <a:cubicBezTo>
                    <a:pt x="11116" y="10533"/>
                    <a:pt x="9550" y="11639"/>
                    <a:pt x="7984" y="12713"/>
                  </a:cubicBezTo>
                  <a:cubicBezTo>
                    <a:pt x="6418" y="13819"/>
                    <a:pt x="4883" y="14924"/>
                    <a:pt x="3347" y="16091"/>
                  </a:cubicBezTo>
                  <a:cubicBezTo>
                    <a:pt x="2242" y="16920"/>
                    <a:pt x="1106" y="17810"/>
                    <a:pt x="0" y="18670"/>
                  </a:cubicBezTo>
                  <a:lnTo>
                    <a:pt x="1812" y="18670"/>
                  </a:lnTo>
                  <a:cubicBezTo>
                    <a:pt x="2549" y="18148"/>
                    <a:pt x="3317" y="17595"/>
                    <a:pt x="4084" y="17073"/>
                  </a:cubicBezTo>
                  <a:cubicBezTo>
                    <a:pt x="5620" y="15937"/>
                    <a:pt x="7124" y="14771"/>
                    <a:pt x="8629" y="13604"/>
                  </a:cubicBezTo>
                  <a:cubicBezTo>
                    <a:pt x="10133" y="12437"/>
                    <a:pt x="11638" y="11239"/>
                    <a:pt x="13081" y="10011"/>
                  </a:cubicBezTo>
                  <a:cubicBezTo>
                    <a:pt x="14555" y="8814"/>
                    <a:pt x="16060" y="7616"/>
                    <a:pt x="17595" y="6511"/>
                  </a:cubicBezTo>
                  <a:cubicBezTo>
                    <a:pt x="19161" y="5374"/>
                    <a:pt x="20788" y="4392"/>
                    <a:pt x="22385" y="3317"/>
                  </a:cubicBezTo>
                  <a:cubicBezTo>
                    <a:pt x="23337" y="2642"/>
                    <a:pt x="24289" y="1935"/>
                    <a:pt x="25241" y="1229"/>
                  </a:cubicBezTo>
                  <a:lnTo>
                    <a:pt x="25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826850" y="3741825"/>
              <a:ext cx="522025" cy="382300"/>
            </a:xfrm>
            <a:custGeom>
              <a:avLst/>
              <a:gdLst/>
              <a:ahLst/>
              <a:cxnLst/>
              <a:rect l="l" t="t" r="r" b="b"/>
              <a:pathLst>
                <a:path w="20881" h="15292" extrusionOk="0">
                  <a:moveTo>
                    <a:pt x="20881" y="0"/>
                  </a:moveTo>
                  <a:cubicBezTo>
                    <a:pt x="19622" y="1014"/>
                    <a:pt x="18393" y="2088"/>
                    <a:pt x="17104" y="3071"/>
                  </a:cubicBezTo>
                  <a:cubicBezTo>
                    <a:pt x="15476" y="4361"/>
                    <a:pt x="13757" y="5527"/>
                    <a:pt x="12037" y="6694"/>
                  </a:cubicBezTo>
                  <a:cubicBezTo>
                    <a:pt x="10318" y="7830"/>
                    <a:pt x="8598" y="8997"/>
                    <a:pt x="6909" y="10195"/>
                  </a:cubicBezTo>
                  <a:cubicBezTo>
                    <a:pt x="5221" y="11392"/>
                    <a:pt x="3532" y="12620"/>
                    <a:pt x="1874" y="13849"/>
                  </a:cubicBezTo>
                  <a:cubicBezTo>
                    <a:pt x="1229" y="14340"/>
                    <a:pt x="615" y="14801"/>
                    <a:pt x="1" y="15292"/>
                  </a:cubicBezTo>
                  <a:lnTo>
                    <a:pt x="1966" y="15292"/>
                  </a:lnTo>
                  <a:lnTo>
                    <a:pt x="2611" y="14831"/>
                  </a:lnTo>
                  <a:cubicBezTo>
                    <a:pt x="4269" y="13603"/>
                    <a:pt x="5896" y="12344"/>
                    <a:pt x="7554" y="11085"/>
                  </a:cubicBezTo>
                  <a:cubicBezTo>
                    <a:pt x="9182" y="9826"/>
                    <a:pt x="10809" y="8506"/>
                    <a:pt x="12406" y="7186"/>
                  </a:cubicBezTo>
                  <a:cubicBezTo>
                    <a:pt x="14003" y="5865"/>
                    <a:pt x="15630" y="4575"/>
                    <a:pt x="17319" y="3378"/>
                  </a:cubicBezTo>
                  <a:cubicBezTo>
                    <a:pt x="18486" y="2549"/>
                    <a:pt x="19683" y="1781"/>
                    <a:pt x="20881" y="1014"/>
                  </a:cubicBezTo>
                  <a:lnTo>
                    <a:pt x="208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935850" y="3824725"/>
              <a:ext cx="413025" cy="299400"/>
            </a:xfrm>
            <a:custGeom>
              <a:avLst/>
              <a:gdLst/>
              <a:ahLst/>
              <a:cxnLst/>
              <a:rect l="l" t="t" r="r" b="b"/>
              <a:pathLst>
                <a:path w="16521" h="11976" extrusionOk="0">
                  <a:moveTo>
                    <a:pt x="16521" y="1"/>
                  </a:moveTo>
                  <a:cubicBezTo>
                    <a:pt x="15415" y="891"/>
                    <a:pt x="14341" y="1812"/>
                    <a:pt x="13235" y="2703"/>
                  </a:cubicBezTo>
                  <a:cubicBezTo>
                    <a:pt x="11577" y="3962"/>
                    <a:pt x="9857" y="5159"/>
                    <a:pt x="8138" y="6326"/>
                  </a:cubicBezTo>
                  <a:cubicBezTo>
                    <a:pt x="6388" y="7462"/>
                    <a:pt x="4668" y="8629"/>
                    <a:pt x="2979" y="9857"/>
                  </a:cubicBezTo>
                  <a:cubicBezTo>
                    <a:pt x="1997" y="10563"/>
                    <a:pt x="983" y="11270"/>
                    <a:pt x="1" y="11976"/>
                  </a:cubicBezTo>
                  <a:lnTo>
                    <a:pt x="1997" y="11976"/>
                  </a:lnTo>
                  <a:lnTo>
                    <a:pt x="3624" y="10717"/>
                  </a:lnTo>
                  <a:cubicBezTo>
                    <a:pt x="5282" y="9458"/>
                    <a:pt x="6879" y="8168"/>
                    <a:pt x="8506" y="6817"/>
                  </a:cubicBezTo>
                  <a:cubicBezTo>
                    <a:pt x="10103" y="5466"/>
                    <a:pt x="11731" y="4177"/>
                    <a:pt x="13450" y="2979"/>
                  </a:cubicBezTo>
                  <a:cubicBezTo>
                    <a:pt x="14433" y="2273"/>
                    <a:pt x="15477" y="1597"/>
                    <a:pt x="16521" y="891"/>
                  </a:cubicBezTo>
                  <a:lnTo>
                    <a:pt x="165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8" name="Google Shape;48;p2"/>
          <p:cNvCxnSpPr/>
          <p:nvPr/>
        </p:nvCxnSpPr>
        <p:spPr>
          <a:xfrm>
            <a:off x="1000" y="2824750"/>
            <a:ext cx="494100" cy="494100"/>
          </a:xfrm>
          <a:prstGeom prst="straightConnector1">
            <a:avLst/>
          </a:prstGeom>
          <a:noFill/>
          <a:ln w="9525" cap="flat" cmpd="sng">
            <a:solidFill>
              <a:schemeClr val="dk2"/>
            </a:solidFill>
            <a:prstDash val="dash"/>
            <a:round/>
            <a:headEnd type="none" w="med" len="med"/>
            <a:tailEnd type="none" w="med" len="med"/>
          </a:ln>
        </p:spPr>
      </p:cxnSp>
      <p:sp>
        <p:nvSpPr>
          <p:cNvPr id="49" name="Google Shape;49;p2"/>
          <p:cNvSpPr txBox="1">
            <a:spLocks noGrp="1"/>
          </p:cNvSpPr>
          <p:nvPr>
            <p:ph type="subTitle" idx="1"/>
          </p:nvPr>
        </p:nvSpPr>
        <p:spPr>
          <a:xfrm>
            <a:off x="2196750" y="3581200"/>
            <a:ext cx="49410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
  <p:cSld name="CUSTOM_2">
    <p:spTree>
      <p:nvGrpSpPr>
        <p:cNvPr id="1" name="Shape 155"/>
        <p:cNvGrpSpPr/>
        <p:nvPr/>
      </p:nvGrpSpPr>
      <p:grpSpPr>
        <a:xfrm>
          <a:off x="0" y="0"/>
          <a:ext cx="0" cy="0"/>
          <a:chOff x="0" y="0"/>
          <a:chExt cx="0" cy="0"/>
        </a:xfrm>
      </p:grpSpPr>
      <p:sp>
        <p:nvSpPr>
          <p:cNvPr id="156" name="Google Shape;156;p14"/>
          <p:cNvSpPr txBox="1">
            <a:spLocks noGrp="1"/>
          </p:cNvSpPr>
          <p:nvPr>
            <p:ph type="title"/>
          </p:nvPr>
        </p:nvSpPr>
        <p:spPr>
          <a:xfrm>
            <a:off x="3083700" y="3828475"/>
            <a:ext cx="2976600" cy="4341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1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7" name="Google Shape;157;p14"/>
          <p:cNvSpPr txBox="1">
            <a:spLocks noGrp="1"/>
          </p:cNvSpPr>
          <p:nvPr>
            <p:ph type="subTitle" idx="1"/>
          </p:nvPr>
        </p:nvSpPr>
        <p:spPr>
          <a:xfrm>
            <a:off x="3062550" y="1432850"/>
            <a:ext cx="3018900" cy="132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800"/>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158" name="Google Shape;158;p14"/>
          <p:cNvSpPr/>
          <p:nvPr/>
        </p:nvSpPr>
        <p:spPr>
          <a:xfrm>
            <a:off x="8285725" y="4293693"/>
            <a:ext cx="858269" cy="868795"/>
          </a:xfrm>
          <a:custGeom>
            <a:avLst/>
            <a:gdLst/>
            <a:ahLst/>
            <a:cxnLst/>
            <a:rect l="l" t="t" r="r" b="b"/>
            <a:pathLst>
              <a:path w="17530" h="17745" extrusionOk="0">
                <a:moveTo>
                  <a:pt x="8308" y="8012"/>
                </a:moveTo>
                <a:lnTo>
                  <a:pt x="8308" y="8012"/>
                </a:lnTo>
                <a:cubicBezTo>
                  <a:pt x="6937" y="9545"/>
                  <a:pt x="5135" y="12287"/>
                  <a:pt x="3710" y="13712"/>
                </a:cubicBezTo>
                <a:cubicBezTo>
                  <a:pt x="3979" y="13282"/>
                  <a:pt x="4275" y="12852"/>
                  <a:pt x="4571" y="12394"/>
                </a:cubicBezTo>
                <a:cubicBezTo>
                  <a:pt x="4732" y="12179"/>
                  <a:pt x="4867" y="11964"/>
                  <a:pt x="5028" y="11722"/>
                </a:cubicBezTo>
                <a:lnTo>
                  <a:pt x="5512" y="11104"/>
                </a:lnTo>
                <a:cubicBezTo>
                  <a:pt x="5861" y="10486"/>
                  <a:pt x="6265" y="9894"/>
                  <a:pt x="6749" y="9383"/>
                </a:cubicBezTo>
                <a:cubicBezTo>
                  <a:pt x="7206" y="8872"/>
                  <a:pt x="7743" y="8415"/>
                  <a:pt x="8308" y="8012"/>
                </a:cubicBezTo>
                <a:close/>
                <a:moveTo>
                  <a:pt x="17503" y="0"/>
                </a:moveTo>
                <a:cubicBezTo>
                  <a:pt x="16696" y="403"/>
                  <a:pt x="15863" y="887"/>
                  <a:pt x="15164" y="1344"/>
                </a:cubicBezTo>
                <a:cubicBezTo>
                  <a:pt x="12448" y="3119"/>
                  <a:pt x="9921" y="5189"/>
                  <a:pt x="7690" y="7528"/>
                </a:cubicBezTo>
                <a:cubicBezTo>
                  <a:pt x="5135" y="10109"/>
                  <a:pt x="2877" y="12986"/>
                  <a:pt x="968" y="16078"/>
                </a:cubicBezTo>
                <a:cubicBezTo>
                  <a:pt x="619" y="16616"/>
                  <a:pt x="323" y="17153"/>
                  <a:pt x="0" y="17718"/>
                </a:cubicBezTo>
                <a:lnTo>
                  <a:pt x="4598" y="17718"/>
                </a:lnTo>
                <a:cubicBezTo>
                  <a:pt x="4678" y="17610"/>
                  <a:pt x="4759" y="17503"/>
                  <a:pt x="4813" y="17395"/>
                </a:cubicBezTo>
                <a:lnTo>
                  <a:pt x="5566" y="16185"/>
                </a:lnTo>
                <a:lnTo>
                  <a:pt x="5754" y="15890"/>
                </a:lnTo>
                <a:lnTo>
                  <a:pt x="5969" y="15621"/>
                </a:lnTo>
                <a:lnTo>
                  <a:pt x="6372" y="15056"/>
                </a:lnTo>
                <a:cubicBezTo>
                  <a:pt x="6641" y="14680"/>
                  <a:pt x="6910" y="14330"/>
                  <a:pt x="7179" y="13981"/>
                </a:cubicBezTo>
                <a:cubicBezTo>
                  <a:pt x="7286" y="13793"/>
                  <a:pt x="7421" y="13631"/>
                  <a:pt x="7555" y="13470"/>
                </a:cubicBezTo>
                <a:lnTo>
                  <a:pt x="7958" y="12986"/>
                </a:lnTo>
                <a:cubicBezTo>
                  <a:pt x="8227" y="12690"/>
                  <a:pt x="8469" y="12394"/>
                  <a:pt x="8711" y="12126"/>
                </a:cubicBezTo>
                <a:cubicBezTo>
                  <a:pt x="8819" y="11991"/>
                  <a:pt x="8926" y="11884"/>
                  <a:pt x="9034" y="11749"/>
                </a:cubicBezTo>
                <a:lnTo>
                  <a:pt x="9383" y="11427"/>
                </a:lnTo>
                <a:cubicBezTo>
                  <a:pt x="10061" y="10749"/>
                  <a:pt x="10561" y="10338"/>
                  <a:pt x="10724" y="10338"/>
                </a:cubicBezTo>
                <a:cubicBezTo>
                  <a:pt x="10762" y="10338"/>
                  <a:pt x="10781" y="10360"/>
                  <a:pt x="10781" y="10405"/>
                </a:cubicBezTo>
                <a:cubicBezTo>
                  <a:pt x="10889" y="10459"/>
                  <a:pt x="10459" y="10996"/>
                  <a:pt x="9760" y="11803"/>
                </a:cubicBezTo>
                <a:lnTo>
                  <a:pt x="9491" y="12126"/>
                </a:lnTo>
                <a:lnTo>
                  <a:pt x="9195" y="12475"/>
                </a:lnTo>
                <a:cubicBezTo>
                  <a:pt x="9007" y="12717"/>
                  <a:pt x="8792" y="12986"/>
                  <a:pt x="8577" y="13255"/>
                </a:cubicBezTo>
                <a:lnTo>
                  <a:pt x="7878" y="14088"/>
                </a:lnTo>
                <a:lnTo>
                  <a:pt x="7179" y="15002"/>
                </a:lnTo>
                <a:cubicBezTo>
                  <a:pt x="6722" y="15621"/>
                  <a:pt x="6211" y="16239"/>
                  <a:pt x="5808" y="16911"/>
                </a:cubicBezTo>
                <a:cubicBezTo>
                  <a:pt x="5619" y="17180"/>
                  <a:pt x="5431" y="17476"/>
                  <a:pt x="5243" y="17745"/>
                </a:cubicBezTo>
                <a:lnTo>
                  <a:pt x="7125" y="17745"/>
                </a:lnTo>
                <a:cubicBezTo>
                  <a:pt x="7286" y="17503"/>
                  <a:pt x="7448" y="17261"/>
                  <a:pt x="7555" y="17100"/>
                </a:cubicBezTo>
                <a:cubicBezTo>
                  <a:pt x="8093" y="16374"/>
                  <a:pt x="8604" y="15675"/>
                  <a:pt x="9115" y="15029"/>
                </a:cubicBezTo>
                <a:cubicBezTo>
                  <a:pt x="9652" y="14411"/>
                  <a:pt x="10217" y="13846"/>
                  <a:pt x="10835" y="13282"/>
                </a:cubicBezTo>
                <a:lnTo>
                  <a:pt x="10835" y="13282"/>
                </a:lnTo>
                <a:cubicBezTo>
                  <a:pt x="10513" y="13739"/>
                  <a:pt x="10190" y="14169"/>
                  <a:pt x="9840" y="14599"/>
                </a:cubicBezTo>
                <a:cubicBezTo>
                  <a:pt x="9679" y="14841"/>
                  <a:pt x="9518" y="15056"/>
                  <a:pt x="9330" y="15271"/>
                </a:cubicBezTo>
                <a:cubicBezTo>
                  <a:pt x="9141" y="15486"/>
                  <a:pt x="8980" y="15701"/>
                  <a:pt x="8819" y="15943"/>
                </a:cubicBezTo>
                <a:lnTo>
                  <a:pt x="9195" y="15486"/>
                </a:lnTo>
                <a:lnTo>
                  <a:pt x="9195" y="15486"/>
                </a:lnTo>
                <a:cubicBezTo>
                  <a:pt x="8738" y="16051"/>
                  <a:pt x="8200" y="16858"/>
                  <a:pt x="7582" y="17745"/>
                </a:cubicBezTo>
                <a:lnTo>
                  <a:pt x="12529" y="17745"/>
                </a:lnTo>
                <a:cubicBezTo>
                  <a:pt x="13147" y="16911"/>
                  <a:pt x="13766" y="16078"/>
                  <a:pt x="14411" y="15298"/>
                </a:cubicBezTo>
                <a:lnTo>
                  <a:pt x="14411" y="15298"/>
                </a:lnTo>
                <a:cubicBezTo>
                  <a:pt x="14088" y="15486"/>
                  <a:pt x="13766" y="15675"/>
                  <a:pt x="13497" y="15863"/>
                </a:cubicBezTo>
                <a:cubicBezTo>
                  <a:pt x="13336" y="15970"/>
                  <a:pt x="13174" y="16078"/>
                  <a:pt x="12986" y="16159"/>
                </a:cubicBezTo>
                <a:cubicBezTo>
                  <a:pt x="12905" y="16159"/>
                  <a:pt x="12905" y="16105"/>
                  <a:pt x="13067" y="15863"/>
                </a:cubicBezTo>
                <a:cubicBezTo>
                  <a:pt x="13362" y="15433"/>
                  <a:pt x="13712" y="15029"/>
                  <a:pt x="14088" y="14653"/>
                </a:cubicBezTo>
                <a:lnTo>
                  <a:pt x="14545" y="14169"/>
                </a:lnTo>
                <a:lnTo>
                  <a:pt x="14787" y="13927"/>
                </a:lnTo>
                <a:lnTo>
                  <a:pt x="15029" y="13685"/>
                </a:lnTo>
                <a:cubicBezTo>
                  <a:pt x="15379" y="13362"/>
                  <a:pt x="15728" y="13040"/>
                  <a:pt x="16078" y="12717"/>
                </a:cubicBezTo>
                <a:lnTo>
                  <a:pt x="16320" y="12475"/>
                </a:lnTo>
                <a:lnTo>
                  <a:pt x="16562" y="12233"/>
                </a:lnTo>
                <a:cubicBezTo>
                  <a:pt x="16723" y="12099"/>
                  <a:pt x="16885" y="11937"/>
                  <a:pt x="17019" y="11776"/>
                </a:cubicBezTo>
                <a:cubicBezTo>
                  <a:pt x="17207" y="11588"/>
                  <a:pt x="17368" y="11373"/>
                  <a:pt x="17503" y="11158"/>
                </a:cubicBezTo>
                <a:lnTo>
                  <a:pt x="17503" y="10970"/>
                </a:lnTo>
                <a:cubicBezTo>
                  <a:pt x="17207" y="11131"/>
                  <a:pt x="16938" y="11346"/>
                  <a:pt x="16669" y="11561"/>
                </a:cubicBezTo>
                <a:cubicBezTo>
                  <a:pt x="16293" y="11857"/>
                  <a:pt x="15944" y="12179"/>
                  <a:pt x="15594" y="12529"/>
                </a:cubicBezTo>
                <a:cubicBezTo>
                  <a:pt x="15271" y="12852"/>
                  <a:pt x="14895" y="13201"/>
                  <a:pt x="14572" y="13497"/>
                </a:cubicBezTo>
                <a:cubicBezTo>
                  <a:pt x="14250" y="13766"/>
                  <a:pt x="13927" y="14035"/>
                  <a:pt x="13578" y="14223"/>
                </a:cubicBezTo>
                <a:cubicBezTo>
                  <a:pt x="13631" y="14061"/>
                  <a:pt x="13739" y="13900"/>
                  <a:pt x="13873" y="13685"/>
                </a:cubicBezTo>
                <a:cubicBezTo>
                  <a:pt x="14008" y="13443"/>
                  <a:pt x="14169" y="13228"/>
                  <a:pt x="14330" y="13013"/>
                </a:cubicBezTo>
                <a:cubicBezTo>
                  <a:pt x="14680" y="12556"/>
                  <a:pt x="15110" y="12018"/>
                  <a:pt x="15594" y="11507"/>
                </a:cubicBezTo>
                <a:cubicBezTo>
                  <a:pt x="16051" y="10970"/>
                  <a:pt x="16589" y="10486"/>
                  <a:pt x="17073" y="10029"/>
                </a:cubicBezTo>
                <a:lnTo>
                  <a:pt x="17503" y="9625"/>
                </a:lnTo>
                <a:lnTo>
                  <a:pt x="17503" y="8550"/>
                </a:lnTo>
                <a:cubicBezTo>
                  <a:pt x="17207" y="8792"/>
                  <a:pt x="16911" y="9034"/>
                  <a:pt x="16616" y="9276"/>
                </a:cubicBezTo>
                <a:cubicBezTo>
                  <a:pt x="16078" y="9733"/>
                  <a:pt x="15567" y="10217"/>
                  <a:pt x="15056" y="10647"/>
                </a:cubicBezTo>
                <a:cubicBezTo>
                  <a:pt x="14545" y="11077"/>
                  <a:pt x="14088" y="11534"/>
                  <a:pt x="13631" y="11884"/>
                </a:cubicBezTo>
                <a:cubicBezTo>
                  <a:pt x="13201" y="12206"/>
                  <a:pt x="12852" y="12475"/>
                  <a:pt x="12637" y="12610"/>
                </a:cubicBezTo>
                <a:cubicBezTo>
                  <a:pt x="12523" y="12681"/>
                  <a:pt x="12432" y="12714"/>
                  <a:pt x="12371" y="12714"/>
                </a:cubicBezTo>
                <a:cubicBezTo>
                  <a:pt x="12317" y="12714"/>
                  <a:pt x="12287" y="12687"/>
                  <a:pt x="12287" y="12636"/>
                </a:cubicBezTo>
                <a:cubicBezTo>
                  <a:pt x="12260" y="12448"/>
                  <a:pt x="12610" y="11830"/>
                  <a:pt x="13309" y="11023"/>
                </a:cubicBezTo>
                <a:cubicBezTo>
                  <a:pt x="13497" y="10835"/>
                  <a:pt x="13685" y="10620"/>
                  <a:pt x="13873" y="10405"/>
                </a:cubicBezTo>
                <a:lnTo>
                  <a:pt x="14142" y="10109"/>
                </a:lnTo>
                <a:lnTo>
                  <a:pt x="14465" y="9813"/>
                </a:lnTo>
                <a:cubicBezTo>
                  <a:pt x="14868" y="9410"/>
                  <a:pt x="15298" y="9034"/>
                  <a:pt x="15728" y="8657"/>
                </a:cubicBezTo>
                <a:cubicBezTo>
                  <a:pt x="16186" y="8308"/>
                  <a:pt x="16643" y="7958"/>
                  <a:pt x="17100" y="7609"/>
                </a:cubicBezTo>
                <a:lnTo>
                  <a:pt x="17422" y="7340"/>
                </a:lnTo>
                <a:lnTo>
                  <a:pt x="17530" y="7286"/>
                </a:lnTo>
                <a:lnTo>
                  <a:pt x="17530" y="5673"/>
                </a:lnTo>
                <a:cubicBezTo>
                  <a:pt x="16745" y="6163"/>
                  <a:pt x="16075" y="6597"/>
                  <a:pt x="15906" y="6597"/>
                </a:cubicBezTo>
                <a:cubicBezTo>
                  <a:pt x="15843" y="6597"/>
                  <a:pt x="15849" y="6537"/>
                  <a:pt x="15944" y="6399"/>
                </a:cubicBezTo>
                <a:cubicBezTo>
                  <a:pt x="16427" y="5942"/>
                  <a:pt x="16965" y="5539"/>
                  <a:pt x="17530" y="5162"/>
                </a:cubicBezTo>
                <a:lnTo>
                  <a:pt x="17530" y="4382"/>
                </a:lnTo>
                <a:cubicBezTo>
                  <a:pt x="17288" y="4490"/>
                  <a:pt x="17019" y="4651"/>
                  <a:pt x="16750" y="4840"/>
                </a:cubicBezTo>
                <a:cubicBezTo>
                  <a:pt x="16454" y="5001"/>
                  <a:pt x="16159" y="5189"/>
                  <a:pt x="15863" y="5377"/>
                </a:cubicBezTo>
                <a:lnTo>
                  <a:pt x="15003" y="5996"/>
                </a:lnTo>
                <a:cubicBezTo>
                  <a:pt x="14707" y="6184"/>
                  <a:pt x="14438" y="6372"/>
                  <a:pt x="14223" y="6506"/>
                </a:cubicBezTo>
                <a:cubicBezTo>
                  <a:pt x="13981" y="6668"/>
                  <a:pt x="13793" y="6802"/>
                  <a:pt x="13658" y="6883"/>
                </a:cubicBezTo>
                <a:cubicBezTo>
                  <a:pt x="13538" y="6959"/>
                  <a:pt x="13453" y="7000"/>
                  <a:pt x="13410" y="7000"/>
                </a:cubicBezTo>
                <a:cubicBezTo>
                  <a:pt x="13346" y="7000"/>
                  <a:pt x="13369" y="6913"/>
                  <a:pt x="13497" y="6722"/>
                </a:cubicBezTo>
                <a:cubicBezTo>
                  <a:pt x="13604" y="6560"/>
                  <a:pt x="13739" y="6426"/>
                  <a:pt x="13873" y="6291"/>
                </a:cubicBezTo>
                <a:cubicBezTo>
                  <a:pt x="14008" y="6157"/>
                  <a:pt x="14196" y="5969"/>
                  <a:pt x="14384" y="5807"/>
                </a:cubicBezTo>
                <a:cubicBezTo>
                  <a:pt x="14787" y="5485"/>
                  <a:pt x="15271" y="5081"/>
                  <a:pt x="15755" y="4705"/>
                </a:cubicBezTo>
                <a:cubicBezTo>
                  <a:pt x="16266" y="4356"/>
                  <a:pt x="16804" y="4006"/>
                  <a:pt x="17261" y="3683"/>
                </a:cubicBezTo>
                <a:lnTo>
                  <a:pt x="17503" y="3549"/>
                </a:lnTo>
                <a:lnTo>
                  <a:pt x="17503" y="2823"/>
                </a:lnTo>
                <a:lnTo>
                  <a:pt x="16885" y="3173"/>
                </a:lnTo>
                <a:cubicBezTo>
                  <a:pt x="16330" y="3462"/>
                  <a:pt x="15905" y="3665"/>
                  <a:pt x="15688" y="3665"/>
                </a:cubicBezTo>
                <a:cubicBezTo>
                  <a:pt x="15663" y="3665"/>
                  <a:pt x="15640" y="3662"/>
                  <a:pt x="15621" y="3657"/>
                </a:cubicBezTo>
                <a:cubicBezTo>
                  <a:pt x="15513" y="3630"/>
                  <a:pt x="15675" y="3441"/>
                  <a:pt x="15997" y="3173"/>
                </a:cubicBezTo>
                <a:cubicBezTo>
                  <a:pt x="16401" y="2823"/>
                  <a:pt x="16804" y="2527"/>
                  <a:pt x="17261" y="2232"/>
                </a:cubicBezTo>
                <a:lnTo>
                  <a:pt x="17503" y="2070"/>
                </a:lnTo>
                <a:lnTo>
                  <a:pt x="17503" y="1452"/>
                </a:lnTo>
                <a:cubicBezTo>
                  <a:pt x="16427" y="2124"/>
                  <a:pt x="15433" y="2850"/>
                  <a:pt x="14599" y="3388"/>
                </a:cubicBezTo>
                <a:cubicBezTo>
                  <a:pt x="13766" y="3925"/>
                  <a:pt x="13147" y="4356"/>
                  <a:pt x="12852" y="4356"/>
                </a:cubicBezTo>
                <a:cubicBezTo>
                  <a:pt x="12529" y="4356"/>
                  <a:pt x="14115" y="2957"/>
                  <a:pt x="16078" y="1586"/>
                </a:cubicBezTo>
                <a:cubicBezTo>
                  <a:pt x="16535" y="1291"/>
                  <a:pt x="17019" y="968"/>
                  <a:pt x="17503" y="672"/>
                </a:cubicBezTo>
                <a:lnTo>
                  <a:pt x="17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flipH="1">
            <a:off x="-19" y="4293702"/>
            <a:ext cx="858269" cy="868795"/>
          </a:xfrm>
          <a:custGeom>
            <a:avLst/>
            <a:gdLst/>
            <a:ahLst/>
            <a:cxnLst/>
            <a:rect l="l" t="t" r="r" b="b"/>
            <a:pathLst>
              <a:path w="17530" h="17745" extrusionOk="0">
                <a:moveTo>
                  <a:pt x="8308" y="8012"/>
                </a:moveTo>
                <a:lnTo>
                  <a:pt x="8308" y="8012"/>
                </a:lnTo>
                <a:cubicBezTo>
                  <a:pt x="6937" y="9545"/>
                  <a:pt x="5135" y="12287"/>
                  <a:pt x="3710" y="13712"/>
                </a:cubicBezTo>
                <a:cubicBezTo>
                  <a:pt x="3979" y="13282"/>
                  <a:pt x="4275" y="12852"/>
                  <a:pt x="4571" y="12394"/>
                </a:cubicBezTo>
                <a:cubicBezTo>
                  <a:pt x="4732" y="12179"/>
                  <a:pt x="4867" y="11964"/>
                  <a:pt x="5028" y="11722"/>
                </a:cubicBezTo>
                <a:lnTo>
                  <a:pt x="5512" y="11104"/>
                </a:lnTo>
                <a:cubicBezTo>
                  <a:pt x="5861" y="10486"/>
                  <a:pt x="6265" y="9894"/>
                  <a:pt x="6749" y="9383"/>
                </a:cubicBezTo>
                <a:cubicBezTo>
                  <a:pt x="7206" y="8872"/>
                  <a:pt x="7743" y="8415"/>
                  <a:pt x="8308" y="8012"/>
                </a:cubicBezTo>
                <a:close/>
                <a:moveTo>
                  <a:pt x="17503" y="0"/>
                </a:moveTo>
                <a:cubicBezTo>
                  <a:pt x="16696" y="403"/>
                  <a:pt x="15863" y="887"/>
                  <a:pt x="15164" y="1344"/>
                </a:cubicBezTo>
                <a:cubicBezTo>
                  <a:pt x="12448" y="3119"/>
                  <a:pt x="9921" y="5189"/>
                  <a:pt x="7690" y="7528"/>
                </a:cubicBezTo>
                <a:cubicBezTo>
                  <a:pt x="5135" y="10109"/>
                  <a:pt x="2877" y="12986"/>
                  <a:pt x="968" y="16078"/>
                </a:cubicBezTo>
                <a:cubicBezTo>
                  <a:pt x="619" y="16616"/>
                  <a:pt x="323" y="17153"/>
                  <a:pt x="0" y="17718"/>
                </a:cubicBezTo>
                <a:lnTo>
                  <a:pt x="4598" y="17718"/>
                </a:lnTo>
                <a:cubicBezTo>
                  <a:pt x="4678" y="17610"/>
                  <a:pt x="4759" y="17503"/>
                  <a:pt x="4813" y="17395"/>
                </a:cubicBezTo>
                <a:lnTo>
                  <a:pt x="5566" y="16185"/>
                </a:lnTo>
                <a:lnTo>
                  <a:pt x="5754" y="15890"/>
                </a:lnTo>
                <a:lnTo>
                  <a:pt x="5969" y="15621"/>
                </a:lnTo>
                <a:lnTo>
                  <a:pt x="6372" y="15056"/>
                </a:lnTo>
                <a:cubicBezTo>
                  <a:pt x="6641" y="14680"/>
                  <a:pt x="6910" y="14330"/>
                  <a:pt x="7179" y="13981"/>
                </a:cubicBezTo>
                <a:cubicBezTo>
                  <a:pt x="7286" y="13793"/>
                  <a:pt x="7421" y="13631"/>
                  <a:pt x="7555" y="13470"/>
                </a:cubicBezTo>
                <a:lnTo>
                  <a:pt x="7958" y="12986"/>
                </a:lnTo>
                <a:cubicBezTo>
                  <a:pt x="8227" y="12690"/>
                  <a:pt x="8469" y="12394"/>
                  <a:pt x="8711" y="12126"/>
                </a:cubicBezTo>
                <a:cubicBezTo>
                  <a:pt x="8819" y="11991"/>
                  <a:pt x="8926" y="11884"/>
                  <a:pt x="9034" y="11749"/>
                </a:cubicBezTo>
                <a:lnTo>
                  <a:pt x="9383" y="11427"/>
                </a:lnTo>
                <a:cubicBezTo>
                  <a:pt x="10061" y="10749"/>
                  <a:pt x="10561" y="10338"/>
                  <a:pt x="10724" y="10338"/>
                </a:cubicBezTo>
                <a:cubicBezTo>
                  <a:pt x="10762" y="10338"/>
                  <a:pt x="10781" y="10360"/>
                  <a:pt x="10781" y="10405"/>
                </a:cubicBezTo>
                <a:cubicBezTo>
                  <a:pt x="10889" y="10459"/>
                  <a:pt x="10459" y="10996"/>
                  <a:pt x="9760" y="11803"/>
                </a:cubicBezTo>
                <a:lnTo>
                  <a:pt x="9491" y="12126"/>
                </a:lnTo>
                <a:lnTo>
                  <a:pt x="9195" y="12475"/>
                </a:lnTo>
                <a:cubicBezTo>
                  <a:pt x="9007" y="12717"/>
                  <a:pt x="8792" y="12986"/>
                  <a:pt x="8577" y="13255"/>
                </a:cubicBezTo>
                <a:lnTo>
                  <a:pt x="7878" y="14088"/>
                </a:lnTo>
                <a:lnTo>
                  <a:pt x="7179" y="15002"/>
                </a:lnTo>
                <a:cubicBezTo>
                  <a:pt x="6722" y="15621"/>
                  <a:pt x="6211" y="16239"/>
                  <a:pt x="5808" y="16911"/>
                </a:cubicBezTo>
                <a:cubicBezTo>
                  <a:pt x="5619" y="17180"/>
                  <a:pt x="5431" y="17476"/>
                  <a:pt x="5243" y="17745"/>
                </a:cubicBezTo>
                <a:lnTo>
                  <a:pt x="7125" y="17745"/>
                </a:lnTo>
                <a:cubicBezTo>
                  <a:pt x="7286" y="17503"/>
                  <a:pt x="7448" y="17261"/>
                  <a:pt x="7555" y="17100"/>
                </a:cubicBezTo>
                <a:cubicBezTo>
                  <a:pt x="8093" y="16374"/>
                  <a:pt x="8604" y="15675"/>
                  <a:pt x="9115" y="15029"/>
                </a:cubicBezTo>
                <a:cubicBezTo>
                  <a:pt x="9652" y="14411"/>
                  <a:pt x="10217" y="13846"/>
                  <a:pt x="10835" y="13282"/>
                </a:cubicBezTo>
                <a:lnTo>
                  <a:pt x="10835" y="13282"/>
                </a:lnTo>
                <a:cubicBezTo>
                  <a:pt x="10513" y="13739"/>
                  <a:pt x="10190" y="14169"/>
                  <a:pt x="9840" y="14599"/>
                </a:cubicBezTo>
                <a:cubicBezTo>
                  <a:pt x="9679" y="14841"/>
                  <a:pt x="9518" y="15056"/>
                  <a:pt x="9330" y="15271"/>
                </a:cubicBezTo>
                <a:cubicBezTo>
                  <a:pt x="9141" y="15486"/>
                  <a:pt x="8980" y="15701"/>
                  <a:pt x="8819" y="15943"/>
                </a:cubicBezTo>
                <a:lnTo>
                  <a:pt x="9195" y="15486"/>
                </a:lnTo>
                <a:lnTo>
                  <a:pt x="9195" y="15486"/>
                </a:lnTo>
                <a:cubicBezTo>
                  <a:pt x="8738" y="16051"/>
                  <a:pt x="8200" y="16858"/>
                  <a:pt x="7582" y="17745"/>
                </a:cubicBezTo>
                <a:lnTo>
                  <a:pt x="12529" y="17745"/>
                </a:lnTo>
                <a:cubicBezTo>
                  <a:pt x="13147" y="16911"/>
                  <a:pt x="13766" y="16078"/>
                  <a:pt x="14411" y="15298"/>
                </a:cubicBezTo>
                <a:lnTo>
                  <a:pt x="14411" y="15298"/>
                </a:lnTo>
                <a:cubicBezTo>
                  <a:pt x="14088" y="15486"/>
                  <a:pt x="13766" y="15675"/>
                  <a:pt x="13497" y="15863"/>
                </a:cubicBezTo>
                <a:cubicBezTo>
                  <a:pt x="13336" y="15970"/>
                  <a:pt x="13174" y="16078"/>
                  <a:pt x="12986" y="16159"/>
                </a:cubicBezTo>
                <a:cubicBezTo>
                  <a:pt x="12905" y="16159"/>
                  <a:pt x="12905" y="16105"/>
                  <a:pt x="13067" y="15863"/>
                </a:cubicBezTo>
                <a:cubicBezTo>
                  <a:pt x="13362" y="15433"/>
                  <a:pt x="13712" y="15029"/>
                  <a:pt x="14088" y="14653"/>
                </a:cubicBezTo>
                <a:lnTo>
                  <a:pt x="14545" y="14169"/>
                </a:lnTo>
                <a:lnTo>
                  <a:pt x="14787" y="13927"/>
                </a:lnTo>
                <a:lnTo>
                  <a:pt x="15029" y="13685"/>
                </a:lnTo>
                <a:cubicBezTo>
                  <a:pt x="15379" y="13362"/>
                  <a:pt x="15728" y="13040"/>
                  <a:pt x="16078" y="12717"/>
                </a:cubicBezTo>
                <a:lnTo>
                  <a:pt x="16320" y="12475"/>
                </a:lnTo>
                <a:lnTo>
                  <a:pt x="16562" y="12233"/>
                </a:lnTo>
                <a:cubicBezTo>
                  <a:pt x="16723" y="12099"/>
                  <a:pt x="16885" y="11937"/>
                  <a:pt x="17019" y="11776"/>
                </a:cubicBezTo>
                <a:cubicBezTo>
                  <a:pt x="17207" y="11588"/>
                  <a:pt x="17368" y="11373"/>
                  <a:pt x="17503" y="11158"/>
                </a:cubicBezTo>
                <a:lnTo>
                  <a:pt x="17503" y="10970"/>
                </a:lnTo>
                <a:cubicBezTo>
                  <a:pt x="17207" y="11131"/>
                  <a:pt x="16938" y="11346"/>
                  <a:pt x="16669" y="11561"/>
                </a:cubicBezTo>
                <a:cubicBezTo>
                  <a:pt x="16293" y="11857"/>
                  <a:pt x="15944" y="12179"/>
                  <a:pt x="15594" y="12529"/>
                </a:cubicBezTo>
                <a:cubicBezTo>
                  <a:pt x="15271" y="12852"/>
                  <a:pt x="14895" y="13201"/>
                  <a:pt x="14572" y="13497"/>
                </a:cubicBezTo>
                <a:cubicBezTo>
                  <a:pt x="14250" y="13766"/>
                  <a:pt x="13927" y="14035"/>
                  <a:pt x="13578" y="14223"/>
                </a:cubicBezTo>
                <a:cubicBezTo>
                  <a:pt x="13631" y="14061"/>
                  <a:pt x="13739" y="13900"/>
                  <a:pt x="13873" y="13685"/>
                </a:cubicBezTo>
                <a:cubicBezTo>
                  <a:pt x="14008" y="13443"/>
                  <a:pt x="14169" y="13228"/>
                  <a:pt x="14330" y="13013"/>
                </a:cubicBezTo>
                <a:cubicBezTo>
                  <a:pt x="14680" y="12556"/>
                  <a:pt x="15110" y="12018"/>
                  <a:pt x="15594" y="11507"/>
                </a:cubicBezTo>
                <a:cubicBezTo>
                  <a:pt x="16051" y="10970"/>
                  <a:pt x="16589" y="10486"/>
                  <a:pt x="17073" y="10029"/>
                </a:cubicBezTo>
                <a:lnTo>
                  <a:pt x="17503" y="9625"/>
                </a:lnTo>
                <a:lnTo>
                  <a:pt x="17503" y="8550"/>
                </a:lnTo>
                <a:cubicBezTo>
                  <a:pt x="17207" y="8792"/>
                  <a:pt x="16911" y="9034"/>
                  <a:pt x="16616" y="9276"/>
                </a:cubicBezTo>
                <a:cubicBezTo>
                  <a:pt x="16078" y="9733"/>
                  <a:pt x="15567" y="10217"/>
                  <a:pt x="15056" y="10647"/>
                </a:cubicBezTo>
                <a:cubicBezTo>
                  <a:pt x="14545" y="11077"/>
                  <a:pt x="14088" y="11534"/>
                  <a:pt x="13631" y="11884"/>
                </a:cubicBezTo>
                <a:cubicBezTo>
                  <a:pt x="13201" y="12206"/>
                  <a:pt x="12852" y="12475"/>
                  <a:pt x="12637" y="12610"/>
                </a:cubicBezTo>
                <a:cubicBezTo>
                  <a:pt x="12523" y="12681"/>
                  <a:pt x="12432" y="12714"/>
                  <a:pt x="12371" y="12714"/>
                </a:cubicBezTo>
                <a:cubicBezTo>
                  <a:pt x="12317" y="12714"/>
                  <a:pt x="12287" y="12687"/>
                  <a:pt x="12287" y="12636"/>
                </a:cubicBezTo>
                <a:cubicBezTo>
                  <a:pt x="12260" y="12448"/>
                  <a:pt x="12610" y="11830"/>
                  <a:pt x="13309" y="11023"/>
                </a:cubicBezTo>
                <a:cubicBezTo>
                  <a:pt x="13497" y="10835"/>
                  <a:pt x="13685" y="10620"/>
                  <a:pt x="13873" y="10405"/>
                </a:cubicBezTo>
                <a:lnTo>
                  <a:pt x="14142" y="10109"/>
                </a:lnTo>
                <a:lnTo>
                  <a:pt x="14465" y="9813"/>
                </a:lnTo>
                <a:cubicBezTo>
                  <a:pt x="14868" y="9410"/>
                  <a:pt x="15298" y="9034"/>
                  <a:pt x="15728" y="8657"/>
                </a:cubicBezTo>
                <a:cubicBezTo>
                  <a:pt x="16186" y="8308"/>
                  <a:pt x="16643" y="7958"/>
                  <a:pt x="17100" y="7609"/>
                </a:cubicBezTo>
                <a:lnTo>
                  <a:pt x="17422" y="7340"/>
                </a:lnTo>
                <a:lnTo>
                  <a:pt x="17530" y="7286"/>
                </a:lnTo>
                <a:lnTo>
                  <a:pt x="17530" y="5673"/>
                </a:lnTo>
                <a:cubicBezTo>
                  <a:pt x="16745" y="6163"/>
                  <a:pt x="16075" y="6597"/>
                  <a:pt x="15906" y="6597"/>
                </a:cubicBezTo>
                <a:cubicBezTo>
                  <a:pt x="15843" y="6597"/>
                  <a:pt x="15849" y="6537"/>
                  <a:pt x="15944" y="6399"/>
                </a:cubicBezTo>
                <a:cubicBezTo>
                  <a:pt x="16427" y="5942"/>
                  <a:pt x="16965" y="5539"/>
                  <a:pt x="17530" y="5162"/>
                </a:cubicBezTo>
                <a:lnTo>
                  <a:pt x="17530" y="4382"/>
                </a:lnTo>
                <a:cubicBezTo>
                  <a:pt x="17288" y="4490"/>
                  <a:pt x="17019" y="4651"/>
                  <a:pt x="16750" y="4840"/>
                </a:cubicBezTo>
                <a:cubicBezTo>
                  <a:pt x="16454" y="5001"/>
                  <a:pt x="16159" y="5189"/>
                  <a:pt x="15863" y="5377"/>
                </a:cubicBezTo>
                <a:lnTo>
                  <a:pt x="15003" y="5996"/>
                </a:lnTo>
                <a:cubicBezTo>
                  <a:pt x="14707" y="6184"/>
                  <a:pt x="14438" y="6372"/>
                  <a:pt x="14223" y="6506"/>
                </a:cubicBezTo>
                <a:cubicBezTo>
                  <a:pt x="13981" y="6668"/>
                  <a:pt x="13793" y="6802"/>
                  <a:pt x="13658" y="6883"/>
                </a:cubicBezTo>
                <a:cubicBezTo>
                  <a:pt x="13538" y="6959"/>
                  <a:pt x="13453" y="7000"/>
                  <a:pt x="13410" y="7000"/>
                </a:cubicBezTo>
                <a:cubicBezTo>
                  <a:pt x="13346" y="7000"/>
                  <a:pt x="13369" y="6913"/>
                  <a:pt x="13497" y="6722"/>
                </a:cubicBezTo>
                <a:cubicBezTo>
                  <a:pt x="13604" y="6560"/>
                  <a:pt x="13739" y="6426"/>
                  <a:pt x="13873" y="6291"/>
                </a:cubicBezTo>
                <a:cubicBezTo>
                  <a:pt x="14008" y="6157"/>
                  <a:pt x="14196" y="5969"/>
                  <a:pt x="14384" y="5807"/>
                </a:cubicBezTo>
                <a:cubicBezTo>
                  <a:pt x="14787" y="5485"/>
                  <a:pt x="15271" y="5081"/>
                  <a:pt x="15755" y="4705"/>
                </a:cubicBezTo>
                <a:cubicBezTo>
                  <a:pt x="16266" y="4356"/>
                  <a:pt x="16804" y="4006"/>
                  <a:pt x="17261" y="3683"/>
                </a:cubicBezTo>
                <a:lnTo>
                  <a:pt x="17503" y="3549"/>
                </a:lnTo>
                <a:lnTo>
                  <a:pt x="17503" y="2823"/>
                </a:lnTo>
                <a:lnTo>
                  <a:pt x="16885" y="3173"/>
                </a:lnTo>
                <a:cubicBezTo>
                  <a:pt x="16330" y="3462"/>
                  <a:pt x="15905" y="3665"/>
                  <a:pt x="15688" y="3665"/>
                </a:cubicBezTo>
                <a:cubicBezTo>
                  <a:pt x="15663" y="3665"/>
                  <a:pt x="15640" y="3662"/>
                  <a:pt x="15621" y="3657"/>
                </a:cubicBezTo>
                <a:cubicBezTo>
                  <a:pt x="15513" y="3630"/>
                  <a:pt x="15675" y="3441"/>
                  <a:pt x="15997" y="3173"/>
                </a:cubicBezTo>
                <a:cubicBezTo>
                  <a:pt x="16401" y="2823"/>
                  <a:pt x="16804" y="2527"/>
                  <a:pt x="17261" y="2232"/>
                </a:cubicBezTo>
                <a:lnTo>
                  <a:pt x="17503" y="2070"/>
                </a:lnTo>
                <a:lnTo>
                  <a:pt x="17503" y="1452"/>
                </a:lnTo>
                <a:cubicBezTo>
                  <a:pt x="16427" y="2124"/>
                  <a:pt x="15433" y="2850"/>
                  <a:pt x="14599" y="3388"/>
                </a:cubicBezTo>
                <a:cubicBezTo>
                  <a:pt x="13766" y="3925"/>
                  <a:pt x="13147" y="4356"/>
                  <a:pt x="12852" y="4356"/>
                </a:cubicBezTo>
                <a:cubicBezTo>
                  <a:pt x="12529" y="4356"/>
                  <a:pt x="14115" y="2957"/>
                  <a:pt x="16078" y="1586"/>
                </a:cubicBezTo>
                <a:cubicBezTo>
                  <a:pt x="16535" y="1291"/>
                  <a:pt x="17019" y="968"/>
                  <a:pt x="17503" y="672"/>
                </a:cubicBezTo>
                <a:lnTo>
                  <a:pt x="17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1">
  <p:cSld name="CUSTOM_3">
    <p:spTree>
      <p:nvGrpSpPr>
        <p:cNvPr id="1" name="Shape 160"/>
        <p:cNvGrpSpPr/>
        <p:nvPr/>
      </p:nvGrpSpPr>
      <p:grpSpPr>
        <a:xfrm>
          <a:off x="0" y="0"/>
          <a:ext cx="0" cy="0"/>
          <a:chOff x="0" y="0"/>
          <a:chExt cx="0" cy="0"/>
        </a:xfrm>
      </p:grpSpPr>
      <p:sp>
        <p:nvSpPr>
          <p:cNvPr id="161" name="Google Shape;161;p15"/>
          <p:cNvSpPr txBox="1">
            <a:spLocks noGrp="1"/>
          </p:cNvSpPr>
          <p:nvPr>
            <p:ph type="title" hasCustomPrompt="1"/>
          </p:nvPr>
        </p:nvSpPr>
        <p:spPr>
          <a:xfrm>
            <a:off x="2466600" y="615475"/>
            <a:ext cx="42108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2" name="Google Shape;162;p15"/>
          <p:cNvSpPr txBox="1">
            <a:spLocks noGrp="1"/>
          </p:cNvSpPr>
          <p:nvPr>
            <p:ph type="subTitle" idx="1"/>
          </p:nvPr>
        </p:nvSpPr>
        <p:spPr>
          <a:xfrm>
            <a:off x="2466600" y="1137600"/>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163" name="Google Shape;163;p15"/>
          <p:cNvSpPr txBox="1">
            <a:spLocks noGrp="1"/>
          </p:cNvSpPr>
          <p:nvPr>
            <p:ph type="title" idx="2" hasCustomPrompt="1"/>
          </p:nvPr>
        </p:nvSpPr>
        <p:spPr>
          <a:xfrm>
            <a:off x="2466600" y="2187525"/>
            <a:ext cx="42108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4" name="Google Shape;164;p15"/>
          <p:cNvSpPr txBox="1">
            <a:spLocks noGrp="1"/>
          </p:cNvSpPr>
          <p:nvPr>
            <p:ph type="subTitle" idx="3"/>
          </p:nvPr>
        </p:nvSpPr>
        <p:spPr>
          <a:xfrm>
            <a:off x="2466600" y="2709525"/>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165" name="Google Shape;165;p15"/>
          <p:cNvSpPr txBox="1">
            <a:spLocks noGrp="1"/>
          </p:cNvSpPr>
          <p:nvPr>
            <p:ph type="title" idx="4" hasCustomPrompt="1"/>
          </p:nvPr>
        </p:nvSpPr>
        <p:spPr>
          <a:xfrm>
            <a:off x="2466600" y="3699275"/>
            <a:ext cx="42108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6" name="Google Shape;166;p15"/>
          <p:cNvSpPr txBox="1">
            <a:spLocks noGrp="1"/>
          </p:cNvSpPr>
          <p:nvPr>
            <p:ph type="subTitle" idx="5"/>
          </p:nvPr>
        </p:nvSpPr>
        <p:spPr>
          <a:xfrm>
            <a:off x="2466600" y="4221275"/>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167" name="Google Shape;167;p15"/>
          <p:cNvSpPr/>
          <p:nvPr/>
        </p:nvSpPr>
        <p:spPr>
          <a:xfrm rot="10800000">
            <a:off x="2941689" y="-11"/>
            <a:ext cx="3260622" cy="314289"/>
          </a:xfrm>
          <a:custGeom>
            <a:avLst/>
            <a:gdLst/>
            <a:ahLst/>
            <a:cxnLst/>
            <a:rect l="l" t="t" r="r" b="b"/>
            <a:pathLst>
              <a:path w="78183" h="7536" extrusionOk="0">
                <a:moveTo>
                  <a:pt x="38448" y="1"/>
                </a:moveTo>
                <a:cubicBezTo>
                  <a:pt x="36549" y="1"/>
                  <a:pt x="34648" y="45"/>
                  <a:pt x="32742" y="134"/>
                </a:cubicBezTo>
                <a:cubicBezTo>
                  <a:pt x="28833" y="306"/>
                  <a:pt x="24948" y="675"/>
                  <a:pt x="21063" y="1241"/>
                </a:cubicBezTo>
                <a:cubicBezTo>
                  <a:pt x="23497" y="921"/>
                  <a:pt x="26054" y="675"/>
                  <a:pt x="28611" y="479"/>
                </a:cubicBezTo>
                <a:lnTo>
                  <a:pt x="28636" y="479"/>
                </a:lnTo>
                <a:cubicBezTo>
                  <a:pt x="31218" y="306"/>
                  <a:pt x="33824" y="208"/>
                  <a:pt x="36357" y="184"/>
                </a:cubicBezTo>
                <a:cubicBezTo>
                  <a:pt x="36730" y="180"/>
                  <a:pt x="37132" y="178"/>
                  <a:pt x="37558" y="178"/>
                </a:cubicBezTo>
                <a:cubicBezTo>
                  <a:pt x="39889" y="178"/>
                  <a:pt x="42942" y="239"/>
                  <a:pt x="45873" y="405"/>
                </a:cubicBezTo>
                <a:cubicBezTo>
                  <a:pt x="49340" y="626"/>
                  <a:pt x="52610" y="970"/>
                  <a:pt x="54430" y="1142"/>
                </a:cubicBezTo>
                <a:cubicBezTo>
                  <a:pt x="53914" y="1044"/>
                  <a:pt x="53250" y="946"/>
                  <a:pt x="52463" y="847"/>
                </a:cubicBezTo>
                <a:cubicBezTo>
                  <a:pt x="51701" y="749"/>
                  <a:pt x="50840" y="651"/>
                  <a:pt x="49930" y="552"/>
                </a:cubicBezTo>
                <a:cubicBezTo>
                  <a:pt x="49045" y="479"/>
                  <a:pt x="48111" y="405"/>
                  <a:pt x="47225" y="356"/>
                </a:cubicBezTo>
                <a:lnTo>
                  <a:pt x="44717" y="184"/>
                </a:lnTo>
                <a:lnTo>
                  <a:pt x="45234" y="184"/>
                </a:lnTo>
                <a:cubicBezTo>
                  <a:pt x="42973" y="63"/>
                  <a:pt x="40712" y="1"/>
                  <a:pt x="38448" y="1"/>
                </a:cubicBezTo>
                <a:close/>
                <a:moveTo>
                  <a:pt x="36807" y="720"/>
                </a:moveTo>
                <a:cubicBezTo>
                  <a:pt x="31805" y="720"/>
                  <a:pt x="26804" y="1066"/>
                  <a:pt x="21825" y="1757"/>
                </a:cubicBezTo>
                <a:cubicBezTo>
                  <a:pt x="19243" y="2077"/>
                  <a:pt x="15899" y="2667"/>
                  <a:pt x="15235" y="2864"/>
                </a:cubicBezTo>
                <a:cubicBezTo>
                  <a:pt x="14460" y="3060"/>
                  <a:pt x="14257" y="3140"/>
                  <a:pt x="14417" y="3140"/>
                </a:cubicBezTo>
                <a:cubicBezTo>
                  <a:pt x="14577" y="3140"/>
                  <a:pt x="15100" y="3060"/>
                  <a:pt x="15776" y="2937"/>
                </a:cubicBezTo>
                <a:lnTo>
                  <a:pt x="16858" y="2741"/>
                </a:lnTo>
                <a:lnTo>
                  <a:pt x="18038" y="2544"/>
                </a:lnTo>
                <a:lnTo>
                  <a:pt x="19169" y="2372"/>
                </a:lnTo>
                <a:lnTo>
                  <a:pt x="20079" y="2224"/>
                </a:lnTo>
                <a:cubicBezTo>
                  <a:pt x="21087" y="2077"/>
                  <a:pt x="22685" y="1856"/>
                  <a:pt x="24530" y="1659"/>
                </a:cubicBezTo>
                <a:cubicBezTo>
                  <a:pt x="25464" y="1561"/>
                  <a:pt x="26448" y="1462"/>
                  <a:pt x="27456" y="1388"/>
                </a:cubicBezTo>
                <a:lnTo>
                  <a:pt x="28980" y="1265"/>
                </a:lnTo>
                <a:lnTo>
                  <a:pt x="30480" y="1167"/>
                </a:lnTo>
                <a:cubicBezTo>
                  <a:pt x="34439" y="897"/>
                  <a:pt x="37881" y="872"/>
                  <a:pt x="37808" y="724"/>
                </a:cubicBezTo>
                <a:cubicBezTo>
                  <a:pt x="37474" y="721"/>
                  <a:pt x="37141" y="720"/>
                  <a:pt x="36807" y="720"/>
                </a:cubicBezTo>
                <a:close/>
                <a:moveTo>
                  <a:pt x="73241" y="5495"/>
                </a:moveTo>
                <a:lnTo>
                  <a:pt x="73241" y="5495"/>
                </a:lnTo>
                <a:cubicBezTo>
                  <a:pt x="74593" y="6085"/>
                  <a:pt x="75921" y="6773"/>
                  <a:pt x="77199" y="7511"/>
                </a:cubicBezTo>
                <a:lnTo>
                  <a:pt x="78183" y="7511"/>
                </a:lnTo>
                <a:cubicBezTo>
                  <a:pt x="76658" y="6798"/>
                  <a:pt x="75011" y="6134"/>
                  <a:pt x="73241" y="5495"/>
                </a:cubicBezTo>
                <a:close/>
                <a:moveTo>
                  <a:pt x="10443" y="4041"/>
                </a:moveTo>
                <a:cubicBezTo>
                  <a:pt x="10429" y="4041"/>
                  <a:pt x="10411" y="4042"/>
                  <a:pt x="10391" y="4044"/>
                </a:cubicBezTo>
                <a:cubicBezTo>
                  <a:pt x="10096" y="4093"/>
                  <a:pt x="9161" y="4290"/>
                  <a:pt x="7981" y="4610"/>
                </a:cubicBezTo>
                <a:cubicBezTo>
                  <a:pt x="7416" y="4757"/>
                  <a:pt x="6776" y="4929"/>
                  <a:pt x="6137" y="5126"/>
                </a:cubicBezTo>
                <a:cubicBezTo>
                  <a:pt x="5522" y="5298"/>
                  <a:pt x="4907" y="5519"/>
                  <a:pt x="4293" y="5716"/>
                </a:cubicBezTo>
                <a:cubicBezTo>
                  <a:pt x="3112" y="6109"/>
                  <a:pt x="2080" y="6503"/>
                  <a:pt x="1613" y="6724"/>
                </a:cubicBezTo>
                <a:cubicBezTo>
                  <a:pt x="372" y="7266"/>
                  <a:pt x="0" y="7517"/>
                  <a:pt x="99" y="7517"/>
                </a:cubicBezTo>
                <a:cubicBezTo>
                  <a:pt x="108" y="7517"/>
                  <a:pt x="121" y="7515"/>
                  <a:pt x="137" y="7511"/>
                </a:cubicBezTo>
                <a:cubicBezTo>
                  <a:pt x="358" y="7437"/>
                  <a:pt x="604" y="7364"/>
                  <a:pt x="826" y="7265"/>
                </a:cubicBezTo>
                <a:cubicBezTo>
                  <a:pt x="1170" y="7142"/>
                  <a:pt x="1613" y="6970"/>
                  <a:pt x="2129" y="6798"/>
                </a:cubicBezTo>
                <a:cubicBezTo>
                  <a:pt x="3186" y="6429"/>
                  <a:pt x="4489" y="5962"/>
                  <a:pt x="5768" y="5569"/>
                </a:cubicBezTo>
                <a:cubicBezTo>
                  <a:pt x="6383" y="5347"/>
                  <a:pt x="7022" y="5175"/>
                  <a:pt x="7539" y="5003"/>
                </a:cubicBezTo>
                <a:cubicBezTo>
                  <a:pt x="8079" y="4831"/>
                  <a:pt x="8547" y="4683"/>
                  <a:pt x="8891" y="4585"/>
                </a:cubicBezTo>
                <a:cubicBezTo>
                  <a:pt x="10194" y="4196"/>
                  <a:pt x="10626" y="4041"/>
                  <a:pt x="10443" y="4041"/>
                </a:cubicBezTo>
                <a:close/>
                <a:moveTo>
                  <a:pt x="47766" y="1142"/>
                </a:moveTo>
                <a:lnTo>
                  <a:pt x="47766" y="1142"/>
                </a:lnTo>
                <a:cubicBezTo>
                  <a:pt x="48651" y="1265"/>
                  <a:pt x="49610" y="1364"/>
                  <a:pt x="50594" y="1487"/>
                </a:cubicBezTo>
                <a:cubicBezTo>
                  <a:pt x="51602" y="1610"/>
                  <a:pt x="52635" y="1733"/>
                  <a:pt x="53717" y="1880"/>
                </a:cubicBezTo>
                <a:cubicBezTo>
                  <a:pt x="55881" y="2200"/>
                  <a:pt x="58143" y="2544"/>
                  <a:pt x="60282" y="2962"/>
                </a:cubicBezTo>
                <a:cubicBezTo>
                  <a:pt x="64634" y="3823"/>
                  <a:pt x="68519" y="4978"/>
                  <a:pt x="70733" y="6036"/>
                </a:cubicBezTo>
                <a:cubicBezTo>
                  <a:pt x="69356" y="5667"/>
                  <a:pt x="67462" y="5101"/>
                  <a:pt x="65028" y="4560"/>
                </a:cubicBezTo>
                <a:cubicBezTo>
                  <a:pt x="62618" y="4019"/>
                  <a:pt x="59766" y="3429"/>
                  <a:pt x="56668" y="2962"/>
                </a:cubicBezTo>
                <a:cubicBezTo>
                  <a:pt x="53594" y="2519"/>
                  <a:pt x="50324" y="2151"/>
                  <a:pt x="47201" y="1954"/>
                </a:cubicBezTo>
                <a:cubicBezTo>
                  <a:pt x="44078" y="1733"/>
                  <a:pt x="41152" y="1659"/>
                  <a:pt x="38767" y="1659"/>
                </a:cubicBezTo>
                <a:cubicBezTo>
                  <a:pt x="34709" y="1659"/>
                  <a:pt x="30554" y="1831"/>
                  <a:pt x="26472" y="2224"/>
                </a:cubicBezTo>
                <a:cubicBezTo>
                  <a:pt x="22489" y="2593"/>
                  <a:pt x="18554" y="3183"/>
                  <a:pt x="14645" y="3995"/>
                </a:cubicBezTo>
                <a:cubicBezTo>
                  <a:pt x="10612" y="4806"/>
                  <a:pt x="6653" y="5987"/>
                  <a:pt x="2842" y="7511"/>
                </a:cubicBezTo>
                <a:lnTo>
                  <a:pt x="4391" y="7511"/>
                </a:lnTo>
                <a:cubicBezTo>
                  <a:pt x="6137" y="6896"/>
                  <a:pt x="8079" y="6282"/>
                  <a:pt x="10170" y="5741"/>
                </a:cubicBezTo>
                <a:cubicBezTo>
                  <a:pt x="13366" y="4905"/>
                  <a:pt x="16612" y="4216"/>
                  <a:pt x="19907" y="3724"/>
                </a:cubicBezTo>
                <a:cubicBezTo>
                  <a:pt x="23153" y="3208"/>
                  <a:pt x="26251" y="2888"/>
                  <a:pt x="28734" y="2692"/>
                </a:cubicBezTo>
                <a:cubicBezTo>
                  <a:pt x="31218" y="2519"/>
                  <a:pt x="34119" y="2347"/>
                  <a:pt x="37119" y="2323"/>
                </a:cubicBezTo>
                <a:cubicBezTo>
                  <a:pt x="37488" y="2320"/>
                  <a:pt x="37860" y="2318"/>
                  <a:pt x="38234" y="2318"/>
                </a:cubicBezTo>
                <a:cubicBezTo>
                  <a:pt x="40899" y="2318"/>
                  <a:pt x="43672" y="2396"/>
                  <a:pt x="46389" y="2569"/>
                </a:cubicBezTo>
                <a:cubicBezTo>
                  <a:pt x="49512" y="2790"/>
                  <a:pt x="52537" y="3134"/>
                  <a:pt x="55266" y="3577"/>
                </a:cubicBezTo>
                <a:cubicBezTo>
                  <a:pt x="57700" y="3970"/>
                  <a:pt x="60110" y="4462"/>
                  <a:pt x="62471" y="5126"/>
                </a:cubicBezTo>
                <a:lnTo>
                  <a:pt x="63257" y="5323"/>
                </a:lnTo>
                <a:lnTo>
                  <a:pt x="63946" y="5544"/>
                </a:lnTo>
                <a:cubicBezTo>
                  <a:pt x="64364" y="5667"/>
                  <a:pt x="64782" y="5790"/>
                  <a:pt x="65126" y="5913"/>
                </a:cubicBezTo>
                <a:cubicBezTo>
                  <a:pt x="65790" y="6159"/>
                  <a:pt x="66306" y="6355"/>
                  <a:pt x="66675" y="6503"/>
                </a:cubicBezTo>
                <a:cubicBezTo>
                  <a:pt x="67337" y="6777"/>
                  <a:pt x="67512" y="6924"/>
                  <a:pt x="67298" y="6924"/>
                </a:cubicBezTo>
                <a:cubicBezTo>
                  <a:pt x="67281" y="6924"/>
                  <a:pt x="67262" y="6923"/>
                  <a:pt x="67241" y="6921"/>
                </a:cubicBezTo>
                <a:cubicBezTo>
                  <a:pt x="66946" y="6921"/>
                  <a:pt x="66184" y="6724"/>
                  <a:pt x="65028" y="6454"/>
                </a:cubicBezTo>
                <a:cubicBezTo>
                  <a:pt x="63872" y="6183"/>
                  <a:pt x="62298" y="5814"/>
                  <a:pt x="60380" y="5396"/>
                </a:cubicBezTo>
                <a:cubicBezTo>
                  <a:pt x="56053" y="4487"/>
                  <a:pt x="51651" y="3847"/>
                  <a:pt x="47250" y="3478"/>
                </a:cubicBezTo>
                <a:cubicBezTo>
                  <a:pt x="44939" y="3282"/>
                  <a:pt x="42578" y="3183"/>
                  <a:pt x="40193" y="3110"/>
                </a:cubicBezTo>
                <a:cubicBezTo>
                  <a:pt x="39013" y="3085"/>
                  <a:pt x="37808" y="3085"/>
                  <a:pt x="36627" y="3085"/>
                </a:cubicBezTo>
                <a:cubicBezTo>
                  <a:pt x="36406" y="3081"/>
                  <a:pt x="36186" y="3078"/>
                  <a:pt x="35966" y="3078"/>
                </a:cubicBezTo>
                <a:cubicBezTo>
                  <a:pt x="34989" y="3078"/>
                  <a:pt x="34026" y="3119"/>
                  <a:pt x="33062" y="3159"/>
                </a:cubicBezTo>
                <a:cubicBezTo>
                  <a:pt x="28070" y="3331"/>
                  <a:pt x="23128" y="3823"/>
                  <a:pt x="18235" y="4683"/>
                </a:cubicBezTo>
                <a:cubicBezTo>
                  <a:pt x="15677" y="5151"/>
                  <a:pt x="13243" y="5691"/>
                  <a:pt x="11129" y="6306"/>
                </a:cubicBezTo>
                <a:cubicBezTo>
                  <a:pt x="9727" y="6700"/>
                  <a:pt x="8448" y="7118"/>
                  <a:pt x="7342" y="7536"/>
                </a:cubicBezTo>
                <a:lnTo>
                  <a:pt x="8817" y="7536"/>
                </a:lnTo>
                <a:cubicBezTo>
                  <a:pt x="9211" y="7413"/>
                  <a:pt x="9604" y="7290"/>
                  <a:pt x="9997" y="7167"/>
                </a:cubicBezTo>
                <a:cubicBezTo>
                  <a:pt x="10686" y="6995"/>
                  <a:pt x="11301" y="6798"/>
                  <a:pt x="11866" y="6650"/>
                </a:cubicBezTo>
                <a:cubicBezTo>
                  <a:pt x="14719" y="5864"/>
                  <a:pt x="17595" y="5249"/>
                  <a:pt x="20497" y="4806"/>
                </a:cubicBezTo>
                <a:cubicBezTo>
                  <a:pt x="23153" y="4364"/>
                  <a:pt x="25857" y="4118"/>
                  <a:pt x="28538" y="4044"/>
                </a:cubicBezTo>
                <a:lnTo>
                  <a:pt x="28538" y="4044"/>
                </a:lnTo>
                <a:cubicBezTo>
                  <a:pt x="27702" y="4118"/>
                  <a:pt x="26792" y="4216"/>
                  <a:pt x="25857" y="4339"/>
                </a:cubicBezTo>
                <a:cubicBezTo>
                  <a:pt x="25390" y="4388"/>
                  <a:pt x="24948" y="4437"/>
                  <a:pt x="24456" y="4511"/>
                </a:cubicBezTo>
                <a:cubicBezTo>
                  <a:pt x="23989" y="4560"/>
                  <a:pt x="23546" y="4634"/>
                  <a:pt x="23079" y="4708"/>
                </a:cubicBezTo>
                <a:cubicBezTo>
                  <a:pt x="22169" y="4831"/>
                  <a:pt x="21308" y="4978"/>
                  <a:pt x="20546" y="5126"/>
                </a:cubicBezTo>
                <a:cubicBezTo>
                  <a:pt x="20153" y="5200"/>
                  <a:pt x="19784" y="5273"/>
                  <a:pt x="19464" y="5347"/>
                </a:cubicBezTo>
                <a:lnTo>
                  <a:pt x="18579" y="5519"/>
                </a:lnTo>
                <a:cubicBezTo>
                  <a:pt x="17658" y="5733"/>
                  <a:pt x="17166" y="5873"/>
                  <a:pt x="17379" y="5873"/>
                </a:cubicBezTo>
                <a:cubicBezTo>
                  <a:pt x="17411" y="5873"/>
                  <a:pt x="17458" y="5870"/>
                  <a:pt x="17522" y="5864"/>
                </a:cubicBezTo>
                <a:cubicBezTo>
                  <a:pt x="17792" y="5839"/>
                  <a:pt x="18333" y="5741"/>
                  <a:pt x="19243" y="5618"/>
                </a:cubicBezTo>
                <a:lnTo>
                  <a:pt x="19243" y="5618"/>
                </a:lnTo>
                <a:cubicBezTo>
                  <a:pt x="16243" y="6183"/>
                  <a:pt x="13342" y="6798"/>
                  <a:pt x="10612" y="7511"/>
                </a:cubicBezTo>
                <a:lnTo>
                  <a:pt x="76388" y="7511"/>
                </a:lnTo>
                <a:cubicBezTo>
                  <a:pt x="75380" y="7068"/>
                  <a:pt x="73855" y="6405"/>
                  <a:pt x="71544" y="5593"/>
                </a:cubicBezTo>
                <a:cubicBezTo>
                  <a:pt x="69872" y="5028"/>
                  <a:pt x="68028" y="4413"/>
                  <a:pt x="66036" y="3896"/>
                </a:cubicBezTo>
                <a:cubicBezTo>
                  <a:pt x="64044" y="3356"/>
                  <a:pt x="61930" y="2864"/>
                  <a:pt x="59766" y="2446"/>
                </a:cubicBezTo>
                <a:cubicBezTo>
                  <a:pt x="55807" y="1708"/>
                  <a:pt x="51799" y="1265"/>
                  <a:pt x="47766" y="1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rot="10800000">
            <a:off x="2948862" y="4806699"/>
            <a:ext cx="3238018" cy="336810"/>
          </a:xfrm>
          <a:custGeom>
            <a:avLst/>
            <a:gdLst/>
            <a:ahLst/>
            <a:cxnLst/>
            <a:rect l="l" t="t" r="r" b="b"/>
            <a:pathLst>
              <a:path w="77641" h="8076" extrusionOk="0">
                <a:moveTo>
                  <a:pt x="4415" y="25"/>
                </a:moveTo>
                <a:cubicBezTo>
                  <a:pt x="4783" y="197"/>
                  <a:pt x="5201" y="320"/>
                  <a:pt x="5619" y="492"/>
                </a:cubicBezTo>
                <a:cubicBezTo>
                  <a:pt x="6136" y="689"/>
                  <a:pt x="6677" y="861"/>
                  <a:pt x="7193" y="1033"/>
                </a:cubicBezTo>
                <a:cubicBezTo>
                  <a:pt x="8250" y="1377"/>
                  <a:pt x="9234" y="1672"/>
                  <a:pt x="9824" y="1795"/>
                </a:cubicBezTo>
                <a:cubicBezTo>
                  <a:pt x="11013" y="2068"/>
                  <a:pt x="11615" y="2156"/>
                  <a:pt x="11752" y="2156"/>
                </a:cubicBezTo>
                <a:cubicBezTo>
                  <a:pt x="11788" y="2156"/>
                  <a:pt x="11792" y="2150"/>
                  <a:pt x="11767" y="2139"/>
                </a:cubicBezTo>
                <a:cubicBezTo>
                  <a:pt x="11570" y="2066"/>
                  <a:pt x="11373" y="1992"/>
                  <a:pt x="11177" y="1943"/>
                </a:cubicBezTo>
                <a:cubicBezTo>
                  <a:pt x="10857" y="1820"/>
                  <a:pt x="10439" y="1697"/>
                  <a:pt x="9947" y="1549"/>
                </a:cubicBezTo>
                <a:cubicBezTo>
                  <a:pt x="8964" y="1254"/>
                  <a:pt x="7759" y="885"/>
                  <a:pt x="6677" y="517"/>
                </a:cubicBezTo>
                <a:cubicBezTo>
                  <a:pt x="6160" y="344"/>
                  <a:pt x="5669" y="172"/>
                  <a:pt x="5251" y="25"/>
                </a:cubicBezTo>
                <a:close/>
                <a:moveTo>
                  <a:pt x="77641" y="0"/>
                </a:moveTo>
                <a:lnTo>
                  <a:pt x="76116" y="25"/>
                </a:lnTo>
                <a:cubicBezTo>
                  <a:pt x="75821" y="172"/>
                  <a:pt x="75502" y="320"/>
                  <a:pt x="75182" y="443"/>
                </a:cubicBezTo>
                <a:cubicBezTo>
                  <a:pt x="73043" y="1402"/>
                  <a:pt x="70805" y="2164"/>
                  <a:pt x="68543" y="2779"/>
                </a:cubicBezTo>
                <a:cubicBezTo>
                  <a:pt x="70854" y="1992"/>
                  <a:pt x="73116" y="1082"/>
                  <a:pt x="75330" y="25"/>
                </a:cubicBezTo>
                <a:lnTo>
                  <a:pt x="6800" y="25"/>
                </a:lnTo>
                <a:cubicBezTo>
                  <a:pt x="9972" y="1057"/>
                  <a:pt x="13217" y="1894"/>
                  <a:pt x="16512" y="2582"/>
                </a:cubicBezTo>
                <a:cubicBezTo>
                  <a:pt x="16103" y="2504"/>
                  <a:pt x="15878" y="2471"/>
                  <a:pt x="15826" y="2471"/>
                </a:cubicBezTo>
                <a:cubicBezTo>
                  <a:pt x="15732" y="2471"/>
                  <a:pt x="16208" y="2578"/>
                  <a:pt x="17176" y="2705"/>
                </a:cubicBezTo>
                <a:cubicBezTo>
                  <a:pt x="19094" y="3098"/>
                  <a:pt x="21848" y="3492"/>
                  <a:pt x="23053" y="3615"/>
                </a:cubicBezTo>
                <a:cubicBezTo>
                  <a:pt x="23471" y="3689"/>
                  <a:pt x="24061" y="3738"/>
                  <a:pt x="24750" y="3811"/>
                </a:cubicBezTo>
                <a:cubicBezTo>
                  <a:pt x="25463" y="3861"/>
                  <a:pt x="26274" y="3934"/>
                  <a:pt x="27135" y="3984"/>
                </a:cubicBezTo>
                <a:cubicBezTo>
                  <a:pt x="28020" y="4057"/>
                  <a:pt x="28954" y="4082"/>
                  <a:pt x="29889" y="4131"/>
                </a:cubicBezTo>
                <a:cubicBezTo>
                  <a:pt x="30823" y="4180"/>
                  <a:pt x="31758" y="4205"/>
                  <a:pt x="32643" y="4229"/>
                </a:cubicBezTo>
                <a:cubicBezTo>
                  <a:pt x="36208" y="4303"/>
                  <a:pt x="38962" y="4229"/>
                  <a:pt x="37364" y="4475"/>
                </a:cubicBezTo>
                <a:cubicBezTo>
                  <a:pt x="37192" y="4525"/>
                  <a:pt x="36921" y="4549"/>
                  <a:pt x="36577" y="4574"/>
                </a:cubicBezTo>
                <a:cubicBezTo>
                  <a:pt x="36233" y="4598"/>
                  <a:pt x="35815" y="4598"/>
                  <a:pt x="35348" y="4623"/>
                </a:cubicBezTo>
                <a:cubicBezTo>
                  <a:pt x="34413" y="4672"/>
                  <a:pt x="33258" y="4647"/>
                  <a:pt x="32053" y="4672"/>
                </a:cubicBezTo>
                <a:cubicBezTo>
                  <a:pt x="29668" y="4647"/>
                  <a:pt x="27159" y="4525"/>
                  <a:pt x="25930" y="4475"/>
                </a:cubicBezTo>
                <a:lnTo>
                  <a:pt x="25930" y="4475"/>
                </a:lnTo>
                <a:cubicBezTo>
                  <a:pt x="26496" y="4549"/>
                  <a:pt x="27282" y="4647"/>
                  <a:pt x="28266" y="4721"/>
                </a:cubicBezTo>
                <a:cubicBezTo>
                  <a:pt x="28758" y="4746"/>
                  <a:pt x="29299" y="4795"/>
                  <a:pt x="29889" y="4820"/>
                </a:cubicBezTo>
                <a:lnTo>
                  <a:pt x="31733" y="4918"/>
                </a:lnTo>
                <a:cubicBezTo>
                  <a:pt x="32952" y="4964"/>
                  <a:pt x="34270" y="4989"/>
                  <a:pt x="35626" y="4989"/>
                </a:cubicBezTo>
                <a:cubicBezTo>
                  <a:pt x="37143" y="4989"/>
                  <a:pt x="38709" y="4958"/>
                  <a:pt x="40241" y="4893"/>
                </a:cubicBezTo>
                <a:cubicBezTo>
                  <a:pt x="43142" y="4770"/>
                  <a:pt x="45921" y="4549"/>
                  <a:pt x="48036" y="4352"/>
                </a:cubicBezTo>
                <a:cubicBezTo>
                  <a:pt x="49068" y="4254"/>
                  <a:pt x="49978" y="4180"/>
                  <a:pt x="50642" y="4107"/>
                </a:cubicBezTo>
                <a:cubicBezTo>
                  <a:pt x="51060" y="4057"/>
                  <a:pt x="51503" y="4033"/>
                  <a:pt x="51921" y="4033"/>
                </a:cubicBezTo>
                <a:cubicBezTo>
                  <a:pt x="52093" y="4082"/>
                  <a:pt x="51896" y="4156"/>
                  <a:pt x="51380" y="4254"/>
                </a:cubicBezTo>
                <a:cubicBezTo>
                  <a:pt x="51109" y="4328"/>
                  <a:pt x="50790" y="4377"/>
                  <a:pt x="50372" y="4451"/>
                </a:cubicBezTo>
                <a:lnTo>
                  <a:pt x="48970" y="4672"/>
                </a:lnTo>
                <a:cubicBezTo>
                  <a:pt x="46831" y="4992"/>
                  <a:pt x="43757" y="5287"/>
                  <a:pt x="40462" y="5459"/>
                </a:cubicBezTo>
                <a:cubicBezTo>
                  <a:pt x="38740" y="5536"/>
                  <a:pt x="36963" y="5573"/>
                  <a:pt x="35246" y="5573"/>
                </a:cubicBezTo>
                <a:cubicBezTo>
                  <a:pt x="33678" y="5573"/>
                  <a:pt x="32159" y="5542"/>
                  <a:pt x="30774" y="5484"/>
                </a:cubicBezTo>
                <a:cubicBezTo>
                  <a:pt x="29323" y="5434"/>
                  <a:pt x="28045" y="5336"/>
                  <a:pt x="26963" y="5287"/>
                </a:cubicBezTo>
                <a:cubicBezTo>
                  <a:pt x="25905" y="5213"/>
                  <a:pt x="25069" y="5115"/>
                  <a:pt x="24578" y="5066"/>
                </a:cubicBezTo>
                <a:cubicBezTo>
                  <a:pt x="20742" y="4697"/>
                  <a:pt x="16955" y="4082"/>
                  <a:pt x="13193" y="3270"/>
                </a:cubicBezTo>
                <a:cubicBezTo>
                  <a:pt x="10808" y="2730"/>
                  <a:pt x="8423" y="2066"/>
                  <a:pt x="6111" y="1303"/>
                </a:cubicBezTo>
                <a:cubicBezTo>
                  <a:pt x="4906" y="885"/>
                  <a:pt x="3751" y="467"/>
                  <a:pt x="2644" y="25"/>
                </a:cubicBezTo>
                <a:lnTo>
                  <a:pt x="628" y="25"/>
                </a:lnTo>
                <a:cubicBezTo>
                  <a:pt x="1685" y="467"/>
                  <a:pt x="2816" y="910"/>
                  <a:pt x="4021" y="1328"/>
                </a:cubicBezTo>
                <a:cubicBezTo>
                  <a:pt x="5201" y="1721"/>
                  <a:pt x="7341" y="2434"/>
                  <a:pt x="10218" y="3123"/>
                </a:cubicBezTo>
                <a:cubicBezTo>
                  <a:pt x="13512" y="3934"/>
                  <a:pt x="16832" y="4574"/>
                  <a:pt x="20201" y="5016"/>
                </a:cubicBezTo>
                <a:cubicBezTo>
                  <a:pt x="23791" y="5508"/>
                  <a:pt x="27405" y="5803"/>
                  <a:pt x="30208" y="5975"/>
                </a:cubicBezTo>
                <a:cubicBezTo>
                  <a:pt x="33036" y="6147"/>
                  <a:pt x="35053" y="6221"/>
                  <a:pt x="35520" y="6344"/>
                </a:cubicBezTo>
                <a:cubicBezTo>
                  <a:pt x="35792" y="6409"/>
                  <a:pt x="34705" y="6474"/>
                  <a:pt x="32896" y="6474"/>
                </a:cubicBezTo>
                <a:cubicBezTo>
                  <a:pt x="31272" y="6474"/>
                  <a:pt x="29067" y="6422"/>
                  <a:pt x="26741" y="6270"/>
                </a:cubicBezTo>
                <a:cubicBezTo>
                  <a:pt x="24283" y="6098"/>
                  <a:pt x="21701" y="5828"/>
                  <a:pt x="19561" y="5533"/>
                </a:cubicBezTo>
                <a:cubicBezTo>
                  <a:pt x="17398" y="5238"/>
                  <a:pt x="15676" y="4918"/>
                  <a:pt x="14767" y="4770"/>
                </a:cubicBezTo>
                <a:cubicBezTo>
                  <a:pt x="13685" y="4574"/>
                  <a:pt x="11693" y="4180"/>
                  <a:pt x="9627" y="3664"/>
                </a:cubicBezTo>
                <a:cubicBezTo>
                  <a:pt x="7562" y="3148"/>
                  <a:pt x="5324" y="2557"/>
                  <a:pt x="3628" y="1992"/>
                </a:cubicBezTo>
                <a:cubicBezTo>
                  <a:pt x="1931" y="1426"/>
                  <a:pt x="652" y="959"/>
                  <a:pt x="210" y="861"/>
                </a:cubicBezTo>
                <a:cubicBezTo>
                  <a:pt x="143" y="846"/>
                  <a:pt x="94" y="838"/>
                  <a:pt x="66" y="838"/>
                </a:cubicBezTo>
                <a:cubicBezTo>
                  <a:pt x="1" y="838"/>
                  <a:pt x="46" y="881"/>
                  <a:pt x="234" y="984"/>
                </a:cubicBezTo>
                <a:cubicBezTo>
                  <a:pt x="357" y="1082"/>
                  <a:pt x="579" y="1180"/>
                  <a:pt x="849" y="1328"/>
                </a:cubicBezTo>
                <a:cubicBezTo>
                  <a:pt x="1120" y="1475"/>
                  <a:pt x="1513" y="1623"/>
                  <a:pt x="1980" y="1820"/>
                </a:cubicBezTo>
                <a:cubicBezTo>
                  <a:pt x="4562" y="2852"/>
                  <a:pt x="7218" y="3664"/>
                  <a:pt x="9947" y="4254"/>
                </a:cubicBezTo>
                <a:cubicBezTo>
                  <a:pt x="11890" y="4721"/>
                  <a:pt x="14078" y="5164"/>
                  <a:pt x="16488" y="5533"/>
                </a:cubicBezTo>
                <a:cubicBezTo>
                  <a:pt x="18873" y="5902"/>
                  <a:pt x="21406" y="6221"/>
                  <a:pt x="23963" y="6467"/>
                </a:cubicBezTo>
                <a:cubicBezTo>
                  <a:pt x="26520" y="6688"/>
                  <a:pt x="29102" y="6836"/>
                  <a:pt x="31536" y="6910"/>
                </a:cubicBezTo>
                <a:cubicBezTo>
                  <a:pt x="32531" y="6930"/>
                  <a:pt x="33493" y="6966"/>
                  <a:pt x="34437" y="6966"/>
                </a:cubicBezTo>
                <a:cubicBezTo>
                  <a:pt x="34659" y="6966"/>
                  <a:pt x="34881" y="6964"/>
                  <a:pt x="35102" y="6959"/>
                </a:cubicBezTo>
                <a:lnTo>
                  <a:pt x="38323" y="6959"/>
                </a:lnTo>
                <a:cubicBezTo>
                  <a:pt x="41982" y="6893"/>
                  <a:pt x="44763" y="6730"/>
                  <a:pt x="46090" y="6730"/>
                </a:cubicBezTo>
                <a:cubicBezTo>
                  <a:pt x="46253" y="6730"/>
                  <a:pt x="46393" y="6732"/>
                  <a:pt x="46511" y="6738"/>
                </a:cubicBezTo>
                <a:cubicBezTo>
                  <a:pt x="46806" y="6738"/>
                  <a:pt x="46486" y="6811"/>
                  <a:pt x="45675" y="6910"/>
                </a:cubicBezTo>
                <a:cubicBezTo>
                  <a:pt x="45282" y="6959"/>
                  <a:pt x="44765" y="7008"/>
                  <a:pt x="44151" y="7057"/>
                </a:cubicBezTo>
                <a:cubicBezTo>
                  <a:pt x="43536" y="7106"/>
                  <a:pt x="42798" y="7180"/>
                  <a:pt x="41962" y="7229"/>
                </a:cubicBezTo>
                <a:cubicBezTo>
                  <a:pt x="39526" y="7382"/>
                  <a:pt x="37083" y="7457"/>
                  <a:pt x="34640" y="7457"/>
                </a:cubicBezTo>
                <a:cubicBezTo>
                  <a:pt x="32768" y="7457"/>
                  <a:pt x="30896" y="7413"/>
                  <a:pt x="29028" y="7328"/>
                </a:cubicBezTo>
                <a:cubicBezTo>
                  <a:pt x="26569" y="7205"/>
                  <a:pt x="24037" y="7008"/>
                  <a:pt x="21651" y="6762"/>
                </a:cubicBezTo>
                <a:cubicBezTo>
                  <a:pt x="19242" y="6492"/>
                  <a:pt x="16980" y="6172"/>
                  <a:pt x="14988" y="5828"/>
                </a:cubicBezTo>
                <a:cubicBezTo>
                  <a:pt x="10980" y="5139"/>
                  <a:pt x="8054" y="4377"/>
                  <a:pt x="6800" y="4033"/>
                </a:cubicBezTo>
                <a:cubicBezTo>
                  <a:pt x="6762" y="4024"/>
                  <a:pt x="6738" y="4020"/>
                  <a:pt x="6728" y="4020"/>
                </a:cubicBezTo>
                <a:cubicBezTo>
                  <a:pt x="6681" y="4020"/>
                  <a:pt x="6950" y="4116"/>
                  <a:pt x="7439" y="4279"/>
                </a:cubicBezTo>
                <a:cubicBezTo>
                  <a:pt x="8029" y="4475"/>
                  <a:pt x="8914" y="4746"/>
                  <a:pt x="9898" y="4992"/>
                </a:cubicBezTo>
                <a:lnTo>
                  <a:pt x="11373" y="5385"/>
                </a:lnTo>
                <a:cubicBezTo>
                  <a:pt x="11865" y="5533"/>
                  <a:pt x="12357" y="5631"/>
                  <a:pt x="12799" y="5729"/>
                </a:cubicBezTo>
                <a:cubicBezTo>
                  <a:pt x="13660" y="5951"/>
                  <a:pt x="14349" y="6098"/>
                  <a:pt x="14545" y="6123"/>
                </a:cubicBezTo>
                <a:cubicBezTo>
                  <a:pt x="15135" y="6246"/>
                  <a:pt x="15726" y="6369"/>
                  <a:pt x="16365" y="6467"/>
                </a:cubicBezTo>
                <a:lnTo>
                  <a:pt x="18332" y="6811"/>
                </a:lnTo>
                <a:lnTo>
                  <a:pt x="20422" y="7106"/>
                </a:lnTo>
                <a:cubicBezTo>
                  <a:pt x="21135" y="7205"/>
                  <a:pt x="21873" y="7279"/>
                  <a:pt x="22586" y="7377"/>
                </a:cubicBezTo>
                <a:cubicBezTo>
                  <a:pt x="25537" y="7697"/>
                  <a:pt x="28610" y="7893"/>
                  <a:pt x="31389" y="7992"/>
                </a:cubicBezTo>
                <a:cubicBezTo>
                  <a:pt x="32914" y="8047"/>
                  <a:pt x="34443" y="8075"/>
                  <a:pt x="35972" y="8075"/>
                </a:cubicBezTo>
                <a:cubicBezTo>
                  <a:pt x="41171" y="8075"/>
                  <a:pt x="46384" y="7752"/>
                  <a:pt x="51552" y="7106"/>
                </a:cubicBezTo>
                <a:cubicBezTo>
                  <a:pt x="57724" y="6369"/>
                  <a:pt x="63822" y="5041"/>
                  <a:pt x="69772" y="3148"/>
                </a:cubicBezTo>
                <a:cubicBezTo>
                  <a:pt x="72453" y="2287"/>
                  <a:pt x="75084" y="1230"/>
                  <a:pt x="776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5">
    <p:spTree>
      <p:nvGrpSpPr>
        <p:cNvPr id="1" name="Shape 169"/>
        <p:cNvGrpSpPr/>
        <p:nvPr/>
      </p:nvGrpSpPr>
      <p:grpSpPr>
        <a:xfrm>
          <a:off x="0" y="0"/>
          <a:ext cx="0" cy="0"/>
          <a:chOff x="0" y="0"/>
          <a:chExt cx="0" cy="0"/>
        </a:xfrm>
      </p:grpSpPr>
      <p:sp>
        <p:nvSpPr>
          <p:cNvPr id="170" name="Google Shape;170;p16"/>
          <p:cNvSpPr txBox="1">
            <a:spLocks noGrp="1"/>
          </p:cNvSpPr>
          <p:nvPr>
            <p:ph type="subTitle" idx="1"/>
          </p:nvPr>
        </p:nvSpPr>
        <p:spPr>
          <a:xfrm>
            <a:off x="713225" y="2706871"/>
            <a:ext cx="2823900" cy="1295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a:endParaRPr/>
          </a:p>
        </p:txBody>
      </p:sp>
      <p:sp>
        <p:nvSpPr>
          <p:cNvPr id="171" name="Google Shape;171;p16"/>
          <p:cNvSpPr txBox="1">
            <a:spLocks noGrp="1"/>
          </p:cNvSpPr>
          <p:nvPr>
            <p:ph type="title"/>
          </p:nvPr>
        </p:nvSpPr>
        <p:spPr>
          <a:xfrm>
            <a:off x="713225" y="992600"/>
            <a:ext cx="2388300" cy="1054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2" name="Google Shape;172;p16"/>
          <p:cNvSpPr/>
          <p:nvPr/>
        </p:nvSpPr>
        <p:spPr>
          <a:xfrm rot="5400000">
            <a:off x="-160087" y="160063"/>
            <a:ext cx="961650" cy="641500"/>
          </a:xfrm>
          <a:custGeom>
            <a:avLst/>
            <a:gdLst/>
            <a:ahLst/>
            <a:cxnLst/>
            <a:rect l="l" t="t" r="r" b="b"/>
            <a:pathLst>
              <a:path w="38466" h="25660" extrusionOk="0">
                <a:moveTo>
                  <a:pt x="0" y="8274"/>
                </a:moveTo>
                <a:lnTo>
                  <a:pt x="0" y="25659"/>
                </a:lnTo>
                <a:lnTo>
                  <a:pt x="22035" y="25659"/>
                </a:lnTo>
                <a:cubicBezTo>
                  <a:pt x="15730" y="22666"/>
                  <a:pt x="9935" y="18654"/>
                  <a:pt x="4968" y="13814"/>
                </a:cubicBezTo>
                <a:cubicBezTo>
                  <a:pt x="3185" y="12095"/>
                  <a:pt x="1529" y="10248"/>
                  <a:pt x="0" y="8274"/>
                </a:cubicBezTo>
                <a:close/>
                <a:moveTo>
                  <a:pt x="1058" y="1"/>
                </a:moveTo>
                <a:cubicBezTo>
                  <a:pt x="739" y="1"/>
                  <a:pt x="377" y="569"/>
                  <a:pt x="510" y="1014"/>
                </a:cubicBezTo>
                <a:cubicBezTo>
                  <a:pt x="4649" y="13750"/>
                  <a:pt x="16877" y="21584"/>
                  <a:pt x="29550" y="25659"/>
                </a:cubicBezTo>
                <a:lnTo>
                  <a:pt x="38466" y="25659"/>
                </a:lnTo>
                <a:cubicBezTo>
                  <a:pt x="23564" y="22794"/>
                  <a:pt x="6496" y="15343"/>
                  <a:pt x="1402" y="377"/>
                </a:cubicBezTo>
                <a:cubicBezTo>
                  <a:pt x="1325" y="107"/>
                  <a:pt x="1195" y="1"/>
                  <a:pt x="1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rot="5400000">
            <a:off x="-301725" y="4037750"/>
            <a:ext cx="1407450" cy="804025"/>
          </a:xfrm>
          <a:custGeom>
            <a:avLst/>
            <a:gdLst/>
            <a:ahLst/>
            <a:cxnLst/>
            <a:rect l="l" t="t" r="r" b="b"/>
            <a:pathLst>
              <a:path w="56298" h="32161" extrusionOk="0">
                <a:moveTo>
                  <a:pt x="56297" y="0"/>
                </a:moveTo>
                <a:cubicBezTo>
                  <a:pt x="53877" y="2102"/>
                  <a:pt x="51712" y="4394"/>
                  <a:pt x="49483" y="6751"/>
                </a:cubicBezTo>
                <a:cubicBezTo>
                  <a:pt x="49024" y="7209"/>
                  <a:pt x="49259" y="8403"/>
                  <a:pt x="49796" y="8403"/>
                </a:cubicBezTo>
                <a:cubicBezTo>
                  <a:pt x="49930" y="8403"/>
                  <a:pt x="50082" y="8329"/>
                  <a:pt x="50247" y="8152"/>
                </a:cubicBezTo>
                <a:cubicBezTo>
                  <a:pt x="52221" y="6114"/>
                  <a:pt x="54196" y="4076"/>
                  <a:pt x="56297" y="2102"/>
                </a:cubicBezTo>
                <a:lnTo>
                  <a:pt x="56297" y="0"/>
                </a:lnTo>
                <a:close/>
                <a:moveTo>
                  <a:pt x="41410" y="11462"/>
                </a:moveTo>
                <a:cubicBezTo>
                  <a:pt x="41313" y="11462"/>
                  <a:pt x="41202" y="11501"/>
                  <a:pt x="41077" y="11590"/>
                </a:cubicBezTo>
                <a:cubicBezTo>
                  <a:pt x="38020" y="13756"/>
                  <a:pt x="35218" y="16239"/>
                  <a:pt x="32161" y="18341"/>
                </a:cubicBezTo>
                <a:cubicBezTo>
                  <a:pt x="31556" y="18781"/>
                  <a:pt x="31663" y="20313"/>
                  <a:pt x="32278" y="20313"/>
                </a:cubicBezTo>
                <a:cubicBezTo>
                  <a:pt x="32375" y="20313"/>
                  <a:pt x="32485" y="20275"/>
                  <a:pt x="32607" y="20188"/>
                </a:cubicBezTo>
                <a:cubicBezTo>
                  <a:pt x="35664" y="18023"/>
                  <a:pt x="38529" y="15666"/>
                  <a:pt x="41522" y="13374"/>
                </a:cubicBezTo>
                <a:cubicBezTo>
                  <a:pt x="42070" y="12936"/>
                  <a:pt x="42006" y="11462"/>
                  <a:pt x="41410" y="11462"/>
                </a:cubicBezTo>
                <a:close/>
                <a:moveTo>
                  <a:pt x="56297" y="10126"/>
                </a:moveTo>
                <a:cubicBezTo>
                  <a:pt x="53177" y="13628"/>
                  <a:pt x="49738" y="16813"/>
                  <a:pt x="46044" y="19678"/>
                </a:cubicBezTo>
                <a:cubicBezTo>
                  <a:pt x="40058" y="24200"/>
                  <a:pt x="33689" y="28148"/>
                  <a:pt x="26939" y="31460"/>
                </a:cubicBezTo>
                <a:cubicBezTo>
                  <a:pt x="26493" y="31715"/>
                  <a:pt x="26047" y="31906"/>
                  <a:pt x="25601" y="32097"/>
                </a:cubicBezTo>
                <a:lnTo>
                  <a:pt x="56297" y="32097"/>
                </a:lnTo>
                <a:lnTo>
                  <a:pt x="56297" y="19742"/>
                </a:lnTo>
                <a:cubicBezTo>
                  <a:pt x="55023" y="20570"/>
                  <a:pt x="53750" y="21398"/>
                  <a:pt x="52412" y="22162"/>
                </a:cubicBezTo>
                <a:cubicBezTo>
                  <a:pt x="48018" y="24773"/>
                  <a:pt x="43497" y="27002"/>
                  <a:pt x="38720" y="28912"/>
                </a:cubicBezTo>
                <a:cubicBezTo>
                  <a:pt x="41777" y="26811"/>
                  <a:pt x="44707" y="24646"/>
                  <a:pt x="47318" y="22544"/>
                </a:cubicBezTo>
                <a:cubicBezTo>
                  <a:pt x="50438" y="20124"/>
                  <a:pt x="53431" y="17577"/>
                  <a:pt x="56297" y="14902"/>
                </a:cubicBezTo>
                <a:lnTo>
                  <a:pt x="56297" y="10126"/>
                </a:lnTo>
                <a:close/>
                <a:moveTo>
                  <a:pt x="24137" y="21520"/>
                </a:moveTo>
                <a:cubicBezTo>
                  <a:pt x="24044" y="21520"/>
                  <a:pt x="23938" y="21560"/>
                  <a:pt x="23818" y="21653"/>
                </a:cubicBezTo>
                <a:cubicBezTo>
                  <a:pt x="16749" y="26875"/>
                  <a:pt x="8598" y="30505"/>
                  <a:pt x="1" y="32160"/>
                </a:cubicBezTo>
                <a:lnTo>
                  <a:pt x="8407" y="32160"/>
                </a:lnTo>
                <a:cubicBezTo>
                  <a:pt x="14138" y="30122"/>
                  <a:pt x="19488" y="27129"/>
                  <a:pt x="24264" y="23308"/>
                </a:cubicBezTo>
                <a:cubicBezTo>
                  <a:pt x="24754" y="22927"/>
                  <a:pt x="24685" y="21520"/>
                  <a:pt x="24137" y="215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6"/>
          <p:cNvGrpSpPr/>
          <p:nvPr/>
        </p:nvGrpSpPr>
        <p:grpSpPr>
          <a:xfrm>
            <a:off x="8764938" y="2050938"/>
            <a:ext cx="379050" cy="1041625"/>
            <a:chOff x="3530000" y="3095750"/>
            <a:chExt cx="379050" cy="1041625"/>
          </a:xfrm>
        </p:grpSpPr>
        <p:sp>
          <p:nvSpPr>
            <p:cNvPr id="175" name="Google Shape;175;p16"/>
            <p:cNvSpPr/>
            <p:nvPr/>
          </p:nvSpPr>
          <p:spPr>
            <a:xfrm>
              <a:off x="3530000" y="3095750"/>
              <a:ext cx="128050" cy="118375"/>
            </a:xfrm>
            <a:custGeom>
              <a:avLst/>
              <a:gdLst/>
              <a:ahLst/>
              <a:cxnLst/>
              <a:rect l="l" t="t" r="r" b="b"/>
              <a:pathLst>
                <a:path w="5122" h="4735" extrusionOk="0">
                  <a:moveTo>
                    <a:pt x="2597" y="1"/>
                  </a:moveTo>
                  <a:cubicBezTo>
                    <a:pt x="1111" y="1"/>
                    <a:pt x="0" y="1356"/>
                    <a:pt x="301" y="2828"/>
                  </a:cubicBezTo>
                  <a:cubicBezTo>
                    <a:pt x="331" y="3043"/>
                    <a:pt x="1621" y="4732"/>
                    <a:pt x="2696" y="4732"/>
                  </a:cubicBezTo>
                  <a:cubicBezTo>
                    <a:pt x="2735" y="4734"/>
                    <a:pt x="2775" y="4735"/>
                    <a:pt x="2814" y="4735"/>
                  </a:cubicBezTo>
                  <a:cubicBezTo>
                    <a:pt x="3902" y="4735"/>
                    <a:pt x="4851" y="3924"/>
                    <a:pt x="4999" y="2828"/>
                  </a:cubicBezTo>
                  <a:cubicBezTo>
                    <a:pt x="5122" y="1415"/>
                    <a:pt x="4139" y="34"/>
                    <a:pt x="2696" y="3"/>
                  </a:cubicBezTo>
                  <a:cubicBezTo>
                    <a:pt x="2663" y="2"/>
                    <a:pt x="2630"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3731425" y="3183400"/>
              <a:ext cx="33050" cy="3072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3780825" y="4008875"/>
              <a:ext cx="128225" cy="128500"/>
            </a:xfrm>
            <a:custGeom>
              <a:avLst/>
              <a:gdLst/>
              <a:ahLst/>
              <a:cxnLst/>
              <a:rect l="l" t="t" r="r" b="b"/>
              <a:pathLst>
                <a:path w="5129" h="5140" extrusionOk="0">
                  <a:moveTo>
                    <a:pt x="3387" y="1"/>
                  </a:moveTo>
                  <a:cubicBezTo>
                    <a:pt x="2358" y="1"/>
                    <a:pt x="1337" y="460"/>
                    <a:pt x="1013" y="1203"/>
                  </a:cubicBezTo>
                  <a:cubicBezTo>
                    <a:pt x="0" y="3721"/>
                    <a:pt x="2242" y="4857"/>
                    <a:pt x="3593" y="5103"/>
                  </a:cubicBezTo>
                  <a:cubicBezTo>
                    <a:pt x="3706" y="5128"/>
                    <a:pt x="3820" y="5140"/>
                    <a:pt x="3933" y="5140"/>
                  </a:cubicBezTo>
                  <a:cubicBezTo>
                    <a:pt x="4376" y="5140"/>
                    <a:pt x="4810" y="4953"/>
                    <a:pt x="5128" y="4611"/>
                  </a:cubicBezTo>
                  <a:lnTo>
                    <a:pt x="5128" y="558"/>
                  </a:lnTo>
                  <a:cubicBezTo>
                    <a:pt x="4650" y="173"/>
                    <a:pt x="4017" y="1"/>
                    <a:pt x="3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3803075" y="3302725"/>
              <a:ext cx="105975" cy="259500"/>
            </a:xfrm>
            <a:custGeom>
              <a:avLst/>
              <a:gdLst/>
              <a:ahLst/>
              <a:cxnLst/>
              <a:rect l="l" t="t" r="r" b="b"/>
              <a:pathLst>
                <a:path w="4239" h="10380" extrusionOk="0">
                  <a:moveTo>
                    <a:pt x="4238" y="0"/>
                  </a:moveTo>
                  <a:cubicBezTo>
                    <a:pt x="246" y="1106"/>
                    <a:pt x="1" y="6449"/>
                    <a:pt x="1290" y="8138"/>
                  </a:cubicBezTo>
                  <a:cubicBezTo>
                    <a:pt x="1935" y="8967"/>
                    <a:pt x="2733" y="9611"/>
                    <a:pt x="3655" y="10103"/>
                  </a:cubicBezTo>
                  <a:cubicBezTo>
                    <a:pt x="3839" y="10195"/>
                    <a:pt x="4054" y="10287"/>
                    <a:pt x="4238" y="10379"/>
                  </a:cubicBezTo>
                  <a:lnTo>
                    <a:pt x="42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CUSTOM_5_2">
    <p:spTree>
      <p:nvGrpSpPr>
        <p:cNvPr id="1" name="Shape 189"/>
        <p:cNvGrpSpPr/>
        <p:nvPr/>
      </p:nvGrpSpPr>
      <p:grpSpPr>
        <a:xfrm>
          <a:off x="0" y="0"/>
          <a:ext cx="0" cy="0"/>
          <a:chOff x="0" y="0"/>
          <a:chExt cx="0" cy="0"/>
        </a:xfrm>
      </p:grpSpPr>
      <p:sp>
        <p:nvSpPr>
          <p:cNvPr id="190" name="Google Shape;190;p18"/>
          <p:cNvSpPr txBox="1">
            <a:spLocks noGrp="1"/>
          </p:cNvSpPr>
          <p:nvPr>
            <p:ph type="subTitle" idx="1"/>
          </p:nvPr>
        </p:nvSpPr>
        <p:spPr>
          <a:xfrm>
            <a:off x="713225" y="2299175"/>
            <a:ext cx="3383400" cy="2309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ytone One"/>
              <a:buAutoNum type="arabicPeriod"/>
              <a:defRPr sz="1600"/>
            </a:lvl1pPr>
            <a:lvl2pPr lvl="1" rtl="0">
              <a:spcBef>
                <a:spcPts val="1000"/>
              </a:spcBef>
              <a:spcAft>
                <a:spcPts val="0"/>
              </a:spcAft>
              <a:buSzPts val="1600"/>
              <a:buAutoNum type="alphaLcPeriod"/>
              <a:defRPr sz="1600"/>
            </a:lvl2pPr>
            <a:lvl3pPr lvl="2" rtl="0">
              <a:spcBef>
                <a:spcPts val="1600"/>
              </a:spcBef>
              <a:spcAft>
                <a:spcPts val="0"/>
              </a:spcAft>
              <a:buSzPts val="1600"/>
              <a:buAutoNum type="romanLcPeriod"/>
              <a:defRPr sz="1600"/>
            </a:lvl3pPr>
            <a:lvl4pPr lvl="3" rtl="0">
              <a:spcBef>
                <a:spcPts val="1600"/>
              </a:spcBef>
              <a:spcAft>
                <a:spcPts val="0"/>
              </a:spcAft>
              <a:buSzPts val="1600"/>
              <a:buAutoNum type="arabicPeriod"/>
              <a:defRPr sz="1600"/>
            </a:lvl4pPr>
            <a:lvl5pPr lvl="4" rtl="0">
              <a:spcBef>
                <a:spcPts val="1600"/>
              </a:spcBef>
              <a:spcAft>
                <a:spcPts val="0"/>
              </a:spcAft>
              <a:buSzPts val="1600"/>
              <a:buAutoNum type="alphaLcPeriod"/>
              <a:defRPr sz="1600"/>
            </a:lvl5pPr>
            <a:lvl6pPr lvl="5" rtl="0">
              <a:spcBef>
                <a:spcPts val="1600"/>
              </a:spcBef>
              <a:spcAft>
                <a:spcPts val="0"/>
              </a:spcAft>
              <a:buSzPts val="1600"/>
              <a:buAutoNum type="romanLcPeriod"/>
              <a:defRPr sz="1600"/>
            </a:lvl6pPr>
            <a:lvl7pPr lvl="6" rtl="0">
              <a:spcBef>
                <a:spcPts val="1600"/>
              </a:spcBef>
              <a:spcAft>
                <a:spcPts val="0"/>
              </a:spcAft>
              <a:buSzPts val="1600"/>
              <a:buAutoNum type="arabicPeriod"/>
              <a:defRPr sz="1600"/>
            </a:lvl7pPr>
            <a:lvl8pPr lvl="7" rtl="0">
              <a:spcBef>
                <a:spcPts val="1600"/>
              </a:spcBef>
              <a:spcAft>
                <a:spcPts val="0"/>
              </a:spcAft>
              <a:buSzPts val="1600"/>
              <a:buAutoNum type="alphaLcPeriod"/>
              <a:defRPr sz="1600"/>
            </a:lvl8pPr>
            <a:lvl9pPr lvl="8" rtl="0">
              <a:spcBef>
                <a:spcPts val="1600"/>
              </a:spcBef>
              <a:spcAft>
                <a:spcPts val="1600"/>
              </a:spcAft>
              <a:buSzPts val="1600"/>
              <a:buAutoNum type="romanLcPeriod"/>
              <a:defRPr sz="1600"/>
            </a:lvl9pPr>
          </a:lstStyle>
          <a:p>
            <a:endParaRPr/>
          </a:p>
        </p:txBody>
      </p:sp>
      <p:sp>
        <p:nvSpPr>
          <p:cNvPr id="191" name="Google Shape;191;p18"/>
          <p:cNvSpPr txBox="1">
            <a:spLocks noGrp="1"/>
          </p:cNvSpPr>
          <p:nvPr>
            <p:ph type="title"/>
          </p:nvPr>
        </p:nvSpPr>
        <p:spPr>
          <a:xfrm>
            <a:off x="713225" y="539500"/>
            <a:ext cx="3383400" cy="1392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92" name="Google Shape;192;p18"/>
          <p:cNvSpPr/>
          <p:nvPr/>
        </p:nvSpPr>
        <p:spPr>
          <a:xfrm rot="10800000" flipH="1">
            <a:off x="8449297" y="-6"/>
            <a:ext cx="698271" cy="717356"/>
          </a:xfrm>
          <a:custGeom>
            <a:avLst/>
            <a:gdLst/>
            <a:ahLst/>
            <a:cxnLst/>
            <a:rect l="l" t="t" r="r" b="b"/>
            <a:pathLst>
              <a:path w="13793" h="14170" extrusionOk="0">
                <a:moveTo>
                  <a:pt x="13766" y="1640"/>
                </a:moveTo>
                <a:cubicBezTo>
                  <a:pt x="13201" y="2017"/>
                  <a:pt x="12663" y="2420"/>
                  <a:pt x="12179" y="2877"/>
                </a:cubicBezTo>
                <a:cubicBezTo>
                  <a:pt x="12085" y="3015"/>
                  <a:pt x="12079" y="3075"/>
                  <a:pt x="12142" y="3075"/>
                </a:cubicBezTo>
                <a:cubicBezTo>
                  <a:pt x="12311" y="3075"/>
                  <a:pt x="12981" y="2641"/>
                  <a:pt x="13766" y="2151"/>
                </a:cubicBezTo>
                <a:lnTo>
                  <a:pt x="13766" y="1640"/>
                </a:lnTo>
                <a:close/>
                <a:moveTo>
                  <a:pt x="13793" y="0"/>
                </a:moveTo>
                <a:lnTo>
                  <a:pt x="13551" y="161"/>
                </a:lnTo>
                <a:cubicBezTo>
                  <a:pt x="13067" y="484"/>
                  <a:pt x="12529" y="834"/>
                  <a:pt x="12045" y="1183"/>
                </a:cubicBezTo>
                <a:cubicBezTo>
                  <a:pt x="11534" y="1560"/>
                  <a:pt x="11077" y="1936"/>
                  <a:pt x="10674" y="2285"/>
                </a:cubicBezTo>
                <a:cubicBezTo>
                  <a:pt x="10459" y="2447"/>
                  <a:pt x="10297" y="2608"/>
                  <a:pt x="10136" y="2769"/>
                </a:cubicBezTo>
                <a:cubicBezTo>
                  <a:pt x="10002" y="2904"/>
                  <a:pt x="9894" y="3038"/>
                  <a:pt x="9787" y="3200"/>
                </a:cubicBezTo>
                <a:cubicBezTo>
                  <a:pt x="9661" y="3389"/>
                  <a:pt x="9636" y="3467"/>
                  <a:pt x="9697" y="3467"/>
                </a:cubicBezTo>
                <a:cubicBezTo>
                  <a:pt x="9740" y="3467"/>
                  <a:pt x="9825" y="3428"/>
                  <a:pt x="9948" y="3361"/>
                </a:cubicBezTo>
                <a:cubicBezTo>
                  <a:pt x="10082" y="3280"/>
                  <a:pt x="10271" y="3146"/>
                  <a:pt x="10513" y="2984"/>
                </a:cubicBezTo>
                <a:cubicBezTo>
                  <a:pt x="10728" y="2850"/>
                  <a:pt x="10996" y="2662"/>
                  <a:pt x="11265" y="2474"/>
                </a:cubicBezTo>
                <a:lnTo>
                  <a:pt x="12126" y="1882"/>
                </a:lnTo>
                <a:cubicBezTo>
                  <a:pt x="12421" y="1667"/>
                  <a:pt x="12744" y="1479"/>
                  <a:pt x="13013" y="1318"/>
                </a:cubicBezTo>
                <a:cubicBezTo>
                  <a:pt x="13282" y="1156"/>
                  <a:pt x="13551" y="968"/>
                  <a:pt x="13793" y="860"/>
                </a:cubicBezTo>
                <a:lnTo>
                  <a:pt x="13793" y="0"/>
                </a:lnTo>
                <a:close/>
                <a:moveTo>
                  <a:pt x="13739" y="3764"/>
                </a:moveTo>
                <a:lnTo>
                  <a:pt x="13658" y="3818"/>
                </a:lnTo>
                <a:lnTo>
                  <a:pt x="13336" y="4087"/>
                </a:lnTo>
                <a:cubicBezTo>
                  <a:pt x="12852" y="4409"/>
                  <a:pt x="12395" y="4786"/>
                  <a:pt x="11964" y="5135"/>
                </a:cubicBezTo>
                <a:cubicBezTo>
                  <a:pt x="11507" y="5512"/>
                  <a:pt x="11104" y="5888"/>
                  <a:pt x="10701" y="6291"/>
                </a:cubicBezTo>
                <a:lnTo>
                  <a:pt x="10378" y="6587"/>
                </a:lnTo>
                <a:lnTo>
                  <a:pt x="10109" y="6883"/>
                </a:lnTo>
                <a:cubicBezTo>
                  <a:pt x="9921" y="7098"/>
                  <a:pt x="9733" y="7313"/>
                  <a:pt x="9545" y="7528"/>
                </a:cubicBezTo>
                <a:cubicBezTo>
                  <a:pt x="8846" y="8308"/>
                  <a:pt x="8496" y="8926"/>
                  <a:pt x="8523" y="9114"/>
                </a:cubicBezTo>
                <a:cubicBezTo>
                  <a:pt x="8523" y="9165"/>
                  <a:pt x="8553" y="9192"/>
                  <a:pt x="8607" y="9192"/>
                </a:cubicBezTo>
                <a:cubicBezTo>
                  <a:pt x="8668" y="9192"/>
                  <a:pt x="8759" y="9159"/>
                  <a:pt x="8872" y="9088"/>
                </a:cubicBezTo>
                <a:cubicBezTo>
                  <a:pt x="9088" y="8980"/>
                  <a:pt x="9410" y="8711"/>
                  <a:pt x="9867" y="8362"/>
                </a:cubicBezTo>
                <a:cubicBezTo>
                  <a:pt x="10351" y="7985"/>
                  <a:pt x="10781" y="7582"/>
                  <a:pt x="11265" y="7152"/>
                </a:cubicBezTo>
                <a:cubicBezTo>
                  <a:pt x="11776" y="6695"/>
                  <a:pt x="12314" y="6238"/>
                  <a:pt x="12852" y="5754"/>
                </a:cubicBezTo>
                <a:cubicBezTo>
                  <a:pt x="13147" y="5512"/>
                  <a:pt x="13443" y="5270"/>
                  <a:pt x="13739" y="5028"/>
                </a:cubicBezTo>
                <a:lnTo>
                  <a:pt x="13739" y="3764"/>
                </a:lnTo>
                <a:close/>
                <a:moveTo>
                  <a:pt x="4598" y="4490"/>
                </a:moveTo>
                <a:lnTo>
                  <a:pt x="4598" y="4490"/>
                </a:lnTo>
                <a:cubicBezTo>
                  <a:pt x="4006" y="4893"/>
                  <a:pt x="3495" y="5350"/>
                  <a:pt x="3011" y="5861"/>
                </a:cubicBezTo>
                <a:cubicBezTo>
                  <a:pt x="2527" y="6372"/>
                  <a:pt x="2124" y="6964"/>
                  <a:pt x="1775" y="7582"/>
                </a:cubicBezTo>
                <a:lnTo>
                  <a:pt x="1291" y="8200"/>
                </a:lnTo>
                <a:cubicBezTo>
                  <a:pt x="1129" y="8442"/>
                  <a:pt x="995" y="8657"/>
                  <a:pt x="834" y="8873"/>
                </a:cubicBezTo>
                <a:cubicBezTo>
                  <a:pt x="538" y="9330"/>
                  <a:pt x="242" y="9760"/>
                  <a:pt x="0" y="10190"/>
                </a:cubicBezTo>
                <a:cubicBezTo>
                  <a:pt x="1398" y="8765"/>
                  <a:pt x="3200" y="5996"/>
                  <a:pt x="4598" y="4490"/>
                </a:cubicBezTo>
                <a:close/>
                <a:moveTo>
                  <a:pt x="13766" y="6130"/>
                </a:moveTo>
                <a:lnTo>
                  <a:pt x="13336" y="6507"/>
                </a:lnTo>
                <a:cubicBezTo>
                  <a:pt x="12825" y="6964"/>
                  <a:pt x="12314" y="7474"/>
                  <a:pt x="11830" y="7985"/>
                </a:cubicBezTo>
                <a:cubicBezTo>
                  <a:pt x="11373" y="8496"/>
                  <a:pt x="10943" y="9034"/>
                  <a:pt x="10593" y="9491"/>
                </a:cubicBezTo>
                <a:cubicBezTo>
                  <a:pt x="10405" y="9706"/>
                  <a:pt x="10271" y="9921"/>
                  <a:pt x="10136" y="10163"/>
                </a:cubicBezTo>
                <a:cubicBezTo>
                  <a:pt x="10002" y="10324"/>
                  <a:pt x="9921" y="10513"/>
                  <a:pt x="9813" y="10701"/>
                </a:cubicBezTo>
                <a:cubicBezTo>
                  <a:pt x="10190" y="10513"/>
                  <a:pt x="10513" y="10244"/>
                  <a:pt x="10808" y="9975"/>
                </a:cubicBezTo>
                <a:cubicBezTo>
                  <a:pt x="11158" y="9679"/>
                  <a:pt x="11507" y="9356"/>
                  <a:pt x="11857" y="9007"/>
                </a:cubicBezTo>
                <a:cubicBezTo>
                  <a:pt x="12179" y="8657"/>
                  <a:pt x="12556" y="8335"/>
                  <a:pt x="12932" y="8039"/>
                </a:cubicBezTo>
                <a:cubicBezTo>
                  <a:pt x="13201" y="7824"/>
                  <a:pt x="13470" y="7609"/>
                  <a:pt x="13766" y="7448"/>
                </a:cubicBezTo>
                <a:lnTo>
                  <a:pt x="13766" y="6130"/>
                </a:lnTo>
                <a:close/>
                <a:moveTo>
                  <a:pt x="6986" y="6789"/>
                </a:moveTo>
                <a:cubicBezTo>
                  <a:pt x="6823" y="6789"/>
                  <a:pt x="6323" y="7196"/>
                  <a:pt x="5646" y="7851"/>
                </a:cubicBezTo>
                <a:lnTo>
                  <a:pt x="5297" y="8200"/>
                </a:lnTo>
                <a:lnTo>
                  <a:pt x="4974" y="8577"/>
                </a:lnTo>
                <a:lnTo>
                  <a:pt x="4221" y="9437"/>
                </a:lnTo>
                <a:cubicBezTo>
                  <a:pt x="4087" y="9598"/>
                  <a:pt x="3952" y="9733"/>
                  <a:pt x="3818" y="9894"/>
                </a:cubicBezTo>
                <a:cubicBezTo>
                  <a:pt x="3683" y="10056"/>
                  <a:pt x="3549" y="10244"/>
                  <a:pt x="3415" y="10405"/>
                </a:cubicBezTo>
                <a:lnTo>
                  <a:pt x="2635" y="11480"/>
                </a:lnTo>
                <a:lnTo>
                  <a:pt x="2232" y="12072"/>
                </a:lnTo>
                <a:lnTo>
                  <a:pt x="2017" y="12341"/>
                </a:lnTo>
                <a:lnTo>
                  <a:pt x="1828" y="12637"/>
                </a:lnTo>
                <a:lnTo>
                  <a:pt x="1076" y="13846"/>
                </a:lnTo>
                <a:lnTo>
                  <a:pt x="860" y="14169"/>
                </a:lnTo>
                <a:lnTo>
                  <a:pt x="1506" y="14169"/>
                </a:lnTo>
                <a:cubicBezTo>
                  <a:pt x="1667" y="13900"/>
                  <a:pt x="1855" y="13631"/>
                  <a:pt x="2043" y="13362"/>
                </a:cubicBezTo>
                <a:cubicBezTo>
                  <a:pt x="2474" y="12690"/>
                  <a:pt x="2984" y="12072"/>
                  <a:pt x="3442" y="11454"/>
                </a:cubicBezTo>
                <a:lnTo>
                  <a:pt x="3442" y="11427"/>
                </a:lnTo>
                <a:lnTo>
                  <a:pt x="4141" y="10513"/>
                </a:lnTo>
                <a:lnTo>
                  <a:pt x="4840" y="9679"/>
                </a:lnTo>
                <a:lnTo>
                  <a:pt x="5458" y="8926"/>
                </a:lnTo>
                <a:lnTo>
                  <a:pt x="5754" y="8550"/>
                </a:lnTo>
                <a:lnTo>
                  <a:pt x="6023" y="8254"/>
                </a:lnTo>
                <a:cubicBezTo>
                  <a:pt x="6748" y="7448"/>
                  <a:pt x="7152" y="6910"/>
                  <a:pt x="7044" y="6856"/>
                </a:cubicBezTo>
                <a:cubicBezTo>
                  <a:pt x="7044" y="6811"/>
                  <a:pt x="7024" y="6789"/>
                  <a:pt x="6986" y="6789"/>
                </a:cubicBezTo>
                <a:close/>
                <a:moveTo>
                  <a:pt x="7098" y="9733"/>
                </a:moveTo>
                <a:lnTo>
                  <a:pt x="7098" y="9733"/>
                </a:lnTo>
                <a:cubicBezTo>
                  <a:pt x="6507" y="10271"/>
                  <a:pt x="5915" y="10862"/>
                  <a:pt x="5377" y="11480"/>
                </a:cubicBezTo>
                <a:cubicBezTo>
                  <a:pt x="4866" y="12126"/>
                  <a:pt x="4356" y="12825"/>
                  <a:pt x="3818" y="13551"/>
                </a:cubicBezTo>
                <a:cubicBezTo>
                  <a:pt x="3710" y="13712"/>
                  <a:pt x="3549" y="13927"/>
                  <a:pt x="3388" y="14169"/>
                </a:cubicBezTo>
                <a:lnTo>
                  <a:pt x="3845" y="14169"/>
                </a:lnTo>
                <a:cubicBezTo>
                  <a:pt x="4436" y="13282"/>
                  <a:pt x="5001" y="12502"/>
                  <a:pt x="5458" y="11911"/>
                </a:cubicBezTo>
                <a:lnTo>
                  <a:pt x="5458" y="11911"/>
                </a:lnTo>
                <a:lnTo>
                  <a:pt x="5308" y="12093"/>
                </a:lnTo>
                <a:lnTo>
                  <a:pt x="5308" y="12093"/>
                </a:lnTo>
                <a:cubicBezTo>
                  <a:pt x="5406" y="11966"/>
                  <a:pt x="5499" y="11835"/>
                  <a:pt x="5592" y="11696"/>
                </a:cubicBezTo>
                <a:cubicBezTo>
                  <a:pt x="5754" y="11480"/>
                  <a:pt x="5942" y="11265"/>
                  <a:pt x="6103" y="11050"/>
                </a:cubicBezTo>
                <a:cubicBezTo>
                  <a:pt x="6453" y="10620"/>
                  <a:pt x="6775" y="10163"/>
                  <a:pt x="7098" y="9733"/>
                </a:cubicBezTo>
                <a:close/>
                <a:moveTo>
                  <a:pt x="13793" y="7609"/>
                </a:moveTo>
                <a:cubicBezTo>
                  <a:pt x="13631" y="7851"/>
                  <a:pt x="13470" y="8039"/>
                  <a:pt x="13282" y="8227"/>
                </a:cubicBezTo>
                <a:cubicBezTo>
                  <a:pt x="13147" y="8389"/>
                  <a:pt x="12986" y="8550"/>
                  <a:pt x="12825" y="8711"/>
                </a:cubicBezTo>
                <a:lnTo>
                  <a:pt x="12583" y="8926"/>
                </a:lnTo>
                <a:lnTo>
                  <a:pt x="12314" y="9195"/>
                </a:lnTo>
                <a:cubicBezTo>
                  <a:pt x="11991" y="9518"/>
                  <a:pt x="11642" y="9867"/>
                  <a:pt x="11265" y="10163"/>
                </a:cubicBezTo>
                <a:lnTo>
                  <a:pt x="11023" y="10405"/>
                </a:lnTo>
                <a:lnTo>
                  <a:pt x="10781" y="10647"/>
                </a:lnTo>
                <a:lnTo>
                  <a:pt x="10324" y="11131"/>
                </a:lnTo>
                <a:cubicBezTo>
                  <a:pt x="9948" y="11507"/>
                  <a:pt x="9598" y="11884"/>
                  <a:pt x="9303" y="12314"/>
                </a:cubicBezTo>
                <a:cubicBezTo>
                  <a:pt x="9157" y="12532"/>
                  <a:pt x="9143" y="12641"/>
                  <a:pt x="9200" y="12641"/>
                </a:cubicBezTo>
                <a:cubicBezTo>
                  <a:pt x="9207" y="12641"/>
                  <a:pt x="9214" y="12639"/>
                  <a:pt x="9222" y="12637"/>
                </a:cubicBezTo>
                <a:cubicBezTo>
                  <a:pt x="9410" y="12556"/>
                  <a:pt x="9598" y="12448"/>
                  <a:pt x="9760" y="12314"/>
                </a:cubicBezTo>
                <a:cubicBezTo>
                  <a:pt x="10002" y="12153"/>
                  <a:pt x="10324" y="11938"/>
                  <a:pt x="10647" y="11749"/>
                </a:cubicBezTo>
                <a:lnTo>
                  <a:pt x="10647" y="11749"/>
                </a:lnTo>
                <a:cubicBezTo>
                  <a:pt x="9975" y="12529"/>
                  <a:pt x="9356" y="13336"/>
                  <a:pt x="8765" y="14169"/>
                </a:cubicBezTo>
                <a:lnTo>
                  <a:pt x="13766" y="14169"/>
                </a:lnTo>
                <a:lnTo>
                  <a:pt x="13766" y="8711"/>
                </a:lnTo>
                <a:lnTo>
                  <a:pt x="13766" y="8605"/>
                </a:lnTo>
                <a:lnTo>
                  <a:pt x="13766" y="8605"/>
                </a:lnTo>
                <a:cubicBezTo>
                  <a:pt x="13774" y="8595"/>
                  <a:pt x="13783" y="8586"/>
                  <a:pt x="13793" y="8577"/>
                </a:cubicBezTo>
                <a:lnTo>
                  <a:pt x="13793" y="760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8449297" y="4409669"/>
            <a:ext cx="698271" cy="717356"/>
          </a:xfrm>
          <a:custGeom>
            <a:avLst/>
            <a:gdLst/>
            <a:ahLst/>
            <a:cxnLst/>
            <a:rect l="l" t="t" r="r" b="b"/>
            <a:pathLst>
              <a:path w="13793" h="14170" extrusionOk="0">
                <a:moveTo>
                  <a:pt x="13766" y="1640"/>
                </a:moveTo>
                <a:cubicBezTo>
                  <a:pt x="13201" y="2017"/>
                  <a:pt x="12663" y="2420"/>
                  <a:pt x="12179" y="2877"/>
                </a:cubicBezTo>
                <a:cubicBezTo>
                  <a:pt x="12085" y="3015"/>
                  <a:pt x="12079" y="3075"/>
                  <a:pt x="12142" y="3075"/>
                </a:cubicBezTo>
                <a:cubicBezTo>
                  <a:pt x="12311" y="3075"/>
                  <a:pt x="12981" y="2641"/>
                  <a:pt x="13766" y="2151"/>
                </a:cubicBezTo>
                <a:lnTo>
                  <a:pt x="13766" y="1640"/>
                </a:lnTo>
                <a:close/>
                <a:moveTo>
                  <a:pt x="13793" y="0"/>
                </a:moveTo>
                <a:lnTo>
                  <a:pt x="13551" y="161"/>
                </a:lnTo>
                <a:cubicBezTo>
                  <a:pt x="13067" y="484"/>
                  <a:pt x="12529" y="834"/>
                  <a:pt x="12045" y="1183"/>
                </a:cubicBezTo>
                <a:cubicBezTo>
                  <a:pt x="11534" y="1560"/>
                  <a:pt x="11077" y="1936"/>
                  <a:pt x="10674" y="2285"/>
                </a:cubicBezTo>
                <a:cubicBezTo>
                  <a:pt x="10459" y="2447"/>
                  <a:pt x="10297" y="2608"/>
                  <a:pt x="10136" y="2769"/>
                </a:cubicBezTo>
                <a:cubicBezTo>
                  <a:pt x="10002" y="2904"/>
                  <a:pt x="9894" y="3038"/>
                  <a:pt x="9787" y="3200"/>
                </a:cubicBezTo>
                <a:cubicBezTo>
                  <a:pt x="9661" y="3389"/>
                  <a:pt x="9636" y="3467"/>
                  <a:pt x="9697" y="3467"/>
                </a:cubicBezTo>
                <a:cubicBezTo>
                  <a:pt x="9740" y="3467"/>
                  <a:pt x="9825" y="3428"/>
                  <a:pt x="9948" y="3361"/>
                </a:cubicBezTo>
                <a:cubicBezTo>
                  <a:pt x="10082" y="3280"/>
                  <a:pt x="10271" y="3146"/>
                  <a:pt x="10513" y="2984"/>
                </a:cubicBezTo>
                <a:cubicBezTo>
                  <a:pt x="10728" y="2850"/>
                  <a:pt x="10996" y="2662"/>
                  <a:pt x="11265" y="2474"/>
                </a:cubicBezTo>
                <a:lnTo>
                  <a:pt x="12126" y="1882"/>
                </a:lnTo>
                <a:cubicBezTo>
                  <a:pt x="12421" y="1667"/>
                  <a:pt x="12744" y="1479"/>
                  <a:pt x="13013" y="1318"/>
                </a:cubicBezTo>
                <a:cubicBezTo>
                  <a:pt x="13282" y="1156"/>
                  <a:pt x="13551" y="968"/>
                  <a:pt x="13793" y="860"/>
                </a:cubicBezTo>
                <a:lnTo>
                  <a:pt x="13793" y="0"/>
                </a:lnTo>
                <a:close/>
                <a:moveTo>
                  <a:pt x="13739" y="3764"/>
                </a:moveTo>
                <a:lnTo>
                  <a:pt x="13658" y="3818"/>
                </a:lnTo>
                <a:lnTo>
                  <a:pt x="13336" y="4087"/>
                </a:lnTo>
                <a:cubicBezTo>
                  <a:pt x="12852" y="4409"/>
                  <a:pt x="12395" y="4786"/>
                  <a:pt x="11964" y="5135"/>
                </a:cubicBezTo>
                <a:cubicBezTo>
                  <a:pt x="11507" y="5512"/>
                  <a:pt x="11104" y="5888"/>
                  <a:pt x="10701" y="6291"/>
                </a:cubicBezTo>
                <a:lnTo>
                  <a:pt x="10378" y="6587"/>
                </a:lnTo>
                <a:lnTo>
                  <a:pt x="10109" y="6883"/>
                </a:lnTo>
                <a:cubicBezTo>
                  <a:pt x="9921" y="7098"/>
                  <a:pt x="9733" y="7313"/>
                  <a:pt x="9545" y="7528"/>
                </a:cubicBezTo>
                <a:cubicBezTo>
                  <a:pt x="8846" y="8308"/>
                  <a:pt x="8496" y="8926"/>
                  <a:pt x="8523" y="9114"/>
                </a:cubicBezTo>
                <a:cubicBezTo>
                  <a:pt x="8523" y="9165"/>
                  <a:pt x="8553" y="9192"/>
                  <a:pt x="8607" y="9192"/>
                </a:cubicBezTo>
                <a:cubicBezTo>
                  <a:pt x="8668" y="9192"/>
                  <a:pt x="8759" y="9159"/>
                  <a:pt x="8872" y="9088"/>
                </a:cubicBezTo>
                <a:cubicBezTo>
                  <a:pt x="9088" y="8980"/>
                  <a:pt x="9410" y="8711"/>
                  <a:pt x="9867" y="8362"/>
                </a:cubicBezTo>
                <a:cubicBezTo>
                  <a:pt x="10351" y="7985"/>
                  <a:pt x="10781" y="7582"/>
                  <a:pt x="11265" y="7152"/>
                </a:cubicBezTo>
                <a:cubicBezTo>
                  <a:pt x="11776" y="6695"/>
                  <a:pt x="12314" y="6238"/>
                  <a:pt x="12852" y="5754"/>
                </a:cubicBezTo>
                <a:cubicBezTo>
                  <a:pt x="13147" y="5512"/>
                  <a:pt x="13443" y="5270"/>
                  <a:pt x="13739" y="5028"/>
                </a:cubicBezTo>
                <a:lnTo>
                  <a:pt x="13739" y="3764"/>
                </a:lnTo>
                <a:close/>
                <a:moveTo>
                  <a:pt x="4598" y="4490"/>
                </a:moveTo>
                <a:lnTo>
                  <a:pt x="4598" y="4490"/>
                </a:lnTo>
                <a:cubicBezTo>
                  <a:pt x="4006" y="4893"/>
                  <a:pt x="3495" y="5350"/>
                  <a:pt x="3011" y="5861"/>
                </a:cubicBezTo>
                <a:cubicBezTo>
                  <a:pt x="2527" y="6372"/>
                  <a:pt x="2124" y="6964"/>
                  <a:pt x="1775" y="7582"/>
                </a:cubicBezTo>
                <a:lnTo>
                  <a:pt x="1291" y="8200"/>
                </a:lnTo>
                <a:cubicBezTo>
                  <a:pt x="1129" y="8442"/>
                  <a:pt x="995" y="8657"/>
                  <a:pt x="834" y="8873"/>
                </a:cubicBezTo>
                <a:cubicBezTo>
                  <a:pt x="538" y="9330"/>
                  <a:pt x="242" y="9760"/>
                  <a:pt x="0" y="10190"/>
                </a:cubicBezTo>
                <a:cubicBezTo>
                  <a:pt x="1398" y="8765"/>
                  <a:pt x="3200" y="5996"/>
                  <a:pt x="4598" y="4490"/>
                </a:cubicBezTo>
                <a:close/>
                <a:moveTo>
                  <a:pt x="13766" y="6130"/>
                </a:moveTo>
                <a:lnTo>
                  <a:pt x="13336" y="6507"/>
                </a:lnTo>
                <a:cubicBezTo>
                  <a:pt x="12825" y="6964"/>
                  <a:pt x="12314" y="7474"/>
                  <a:pt x="11830" y="7985"/>
                </a:cubicBezTo>
                <a:cubicBezTo>
                  <a:pt x="11373" y="8496"/>
                  <a:pt x="10943" y="9034"/>
                  <a:pt x="10593" y="9491"/>
                </a:cubicBezTo>
                <a:cubicBezTo>
                  <a:pt x="10405" y="9706"/>
                  <a:pt x="10271" y="9921"/>
                  <a:pt x="10136" y="10163"/>
                </a:cubicBezTo>
                <a:cubicBezTo>
                  <a:pt x="10002" y="10324"/>
                  <a:pt x="9921" y="10513"/>
                  <a:pt x="9813" y="10701"/>
                </a:cubicBezTo>
                <a:cubicBezTo>
                  <a:pt x="10190" y="10513"/>
                  <a:pt x="10513" y="10244"/>
                  <a:pt x="10808" y="9975"/>
                </a:cubicBezTo>
                <a:cubicBezTo>
                  <a:pt x="11158" y="9679"/>
                  <a:pt x="11507" y="9356"/>
                  <a:pt x="11857" y="9007"/>
                </a:cubicBezTo>
                <a:cubicBezTo>
                  <a:pt x="12179" y="8657"/>
                  <a:pt x="12556" y="8335"/>
                  <a:pt x="12932" y="8039"/>
                </a:cubicBezTo>
                <a:cubicBezTo>
                  <a:pt x="13201" y="7824"/>
                  <a:pt x="13470" y="7609"/>
                  <a:pt x="13766" y="7448"/>
                </a:cubicBezTo>
                <a:lnTo>
                  <a:pt x="13766" y="6130"/>
                </a:lnTo>
                <a:close/>
                <a:moveTo>
                  <a:pt x="6986" y="6789"/>
                </a:moveTo>
                <a:cubicBezTo>
                  <a:pt x="6823" y="6789"/>
                  <a:pt x="6323" y="7196"/>
                  <a:pt x="5646" y="7851"/>
                </a:cubicBezTo>
                <a:lnTo>
                  <a:pt x="5297" y="8200"/>
                </a:lnTo>
                <a:lnTo>
                  <a:pt x="4974" y="8577"/>
                </a:lnTo>
                <a:lnTo>
                  <a:pt x="4221" y="9437"/>
                </a:lnTo>
                <a:cubicBezTo>
                  <a:pt x="4087" y="9598"/>
                  <a:pt x="3952" y="9733"/>
                  <a:pt x="3818" y="9894"/>
                </a:cubicBezTo>
                <a:cubicBezTo>
                  <a:pt x="3683" y="10056"/>
                  <a:pt x="3549" y="10244"/>
                  <a:pt x="3415" y="10405"/>
                </a:cubicBezTo>
                <a:lnTo>
                  <a:pt x="2635" y="11480"/>
                </a:lnTo>
                <a:lnTo>
                  <a:pt x="2232" y="12072"/>
                </a:lnTo>
                <a:lnTo>
                  <a:pt x="2017" y="12341"/>
                </a:lnTo>
                <a:lnTo>
                  <a:pt x="1828" y="12637"/>
                </a:lnTo>
                <a:lnTo>
                  <a:pt x="1076" y="13846"/>
                </a:lnTo>
                <a:lnTo>
                  <a:pt x="860" y="14169"/>
                </a:lnTo>
                <a:lnTo>
                  <a:pt x="1506" y="14169"/>
                </a:lnTo>
                <a:cubicBezTo>
                  <a:pt x="1667" y="13900"/>
                  <a:pt x="1855" y="13631"/>
                  <a:pt x="2043" y="13362"/>
                </a:cubicBezTo>
                <a:cubicBezTo>
                  <a:pt x="2474" y="12690"/>
                  <a:pt x="2984" y="12072"/>
                  <a:pt x="3442" y="11454"/>
                </a:cubicBezTo>
                <a:lnTo>
                  <a:pt x="3442" y="11427"/>
                </a:lnTo>
                <a:lnTo>
                  <a:pt x="4141" y="10513"/>
                </a:lnTo>
                <a:lnTo>
                  <a:pt x="4840" y="9679"/>
                </a:lnTo>
                <a:lnTo>
                  <a:pt x="5458" y="8926"/>
                </a:lnTo>
                <a:lnTo>
                  <a:pt x="5754" y="8550"/>
                </a:lnTo>
                <a:lnTo>
                  <a:pt x="6023" y="8254"/>
                </a:lnTo>
                <a:cubicBezTo>
                  <a:pt x="6748" y="7448"/>
                  <a:pt x="7152" y="6910"/>
                  <a:pt x="7044" y="6856"/>
                </a:cubicBezTo>
                <a:cubicBezTo>
                  <a:pt x="7044" y="6811"/>
                  <a:pt x="7024" y="6789"/>
                  <a:pt x="6986" y="6789"/>
                </a:cubicBezTo>
                <a:close/>
                <a:moveTo>
                  <a:pt x="7098" y="9733"/>
                </a:moveTo>
                <a:lnTo>
                  <a:pt x="7098" y="9733"/>
                </a:lnTo>
                <a:cubicBezTo>
                  <a:pt x="6507" y="10271"/>
                  <a:pt x="5915" y="10862"/>
                  <a:pt x="5377" y="11480"/>
                </a:cubicBezTo>
                <a:cubicBezTo>
                  <a:pt x="4866" y="12126"/>
                  <a:pt x="4356" y="12825"/>
                  <a:pt x="3818" y="13551"/>
                </a:cubicBezTo>
                <a:cubicBezTo>
                  <a:pt x="3710" y="13712"/>
                  <a:pt x="3549" y="13927"/>
                  <a:pt x="3388" y="14169"/>
                </a:cubicBezTo>
                <a:lnTo>
                  <a:pt x="3845" y="14169"/>
                </a:lnTo>
                <a:cubicBezTo>
                  <a:pt x="4436" y="13282"/>
                  <a:pt x="5001" y="12502"/>
                  <a:pt x="5458" y="11911"/>
                </a:cubicBezTo>
                <a:lnTo>
                  <a:pt x="5458" y="11911"/>
                </a:lnTo>
                <a:lnTo>
                  <a:pt x="5308" y="12093"/>
                </a:lnTo>
                <a:lnTo>
                  <a:pt x="5308" y="12093"/>
                </a:lnTo>
                <a:cubicBezTo>
                  <a:pt x="5406" y="11966"/>
                  <a:pt x="5499" y="11835"/>
                  <a:pt x="5592" y="11696"/>
                </a:cubicBezTo>
                <a:cubicBezTo>
                  <a:pt x="5754" y="11480"/>
                  <a:pt x="5942" y="11265"/>
                  <a:pt x="6103" y="11050"/>
                </a:cubicBezTo>
                <a:cubicBezTo>
                  <a:pt x="6453" y="10620"/>
                  <a:pt x="6775" y="10163"/>
                  <a:pt x="7098" y="9733"/>
                </a:cubicBezTo>
                <a:close/>
                <a:moveTo>
                  <a:pt x="13793" y="7609"/>
                </a:moveTo>
                <a:cubicBezTo>
                  <a:pt x="13631" y="7851"/>
                  <a:pt x="13470" y="8039"/>
                  <a:pt x="13282" y="8227"/>
                </a:cubicBezTo>
                <a:cubicBezTo>
                  <a:pt x="13147" y="8389"/>
                  <a:pt x="12986" y="8550"/>
                  <a:pt x="12825" y="8711"/>
                </a:cubicBezTo>
                <a:lnTo>
                  <a:pt x="12583" y="8926"/>
                </a:lnTo>
                <a:lnTo>
                  <a:pt x="12314" y="9195"/>
                </a:lnTo>
                <a:cubicBezTo>
                  <a:pt x="11991" y="9518"/>
                  <a:pt x="11642" y="9867"/>
                  <a:pt x="11265" y="10163"/>
                </a:cubicBezTo>
                <a:lnTo>
                  <a:pt x="11023" y="10405"/>
                </a:lnTo>
                <a:lnTo>
                  <a:pt x="10781" y="10647"/>
                </a:lnTo>
                <a:lnTo>
                  <a:pt x="10324" y="11131"/>
                </a:lnTo>
                <a:cubicBezTo>
                  <a:pt x="9948" y="11507"/>
                  <a:pt x="9598" y="11884"/>
                  <a:pt x="9303" y="12314"/>
                </a:cubicBezTo>
                <a:cubicBezTo>
                  <a:pt x="9157" y="12532"/>
                  <a:pt x="9143" y="12641"/>
                  <a:pt x="9200" y="12641"/>
                </a:cubicBezTo>
                <a:cubicBezTo>
                  <a:pt x="9207" y="12641"/>
                  <a:pt x="9214" y="12639"/>
                  <a:pt x="9222" y="12637"/>
                </a:cubicBezTo>
                <a:cubicBezTo>
                  <a:pt x="9410" y="12556"/>
                  <a:pt x="9598" y="12448"/>
                  <a:pt x="9760" y="12314"/>
                </a:cubicBezTo>
                <a:cubicBezTo>
                  <a:pt x="10002" y="12153"/>
                  <a:pt x="10324" y="11938"/>
                  <a:pt x="10647" y="11749"/>
                </a:cubicBezTo>
                <a:lnTo>
                  <a:pt x="10647" y="11749"/>
                </a:lnTo>
                <a:cubicBezTo>
                  <a:pt x="9975" y="12529"/>
                  <a:pt x="9356" y="13336"/>
                  <a:pt x="8765" y="14169"/>
                </a:cubicBezTo>
                <a:lnTo>
                  <a:pt x="13766" y="14169"/>
                </a:lnTo>
                <a:lnTo>
                  <a:pt x="13766" y="8711"/>
                </a:lnTo>
                <a:lnTo>
                  <a:pt x="13766" y="8605"/>
                </a:lnTo>
                <a:lnTo>
                  <a:pt x="13766" y="8605"/>
                </a:lnTo>
                <a:cubicBezTo>
                  <a:pt x="13774" y="8595"/>
                  <a:pt x="13783" y="8586"/>
                  <a:pt x="13793" y="8577"/>
                </a:cubicBezTo>
                <a:lnTo>
                  <a:pt x="13793" y="760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18"/>
          <p:cNvGrpSpPr/>
          <p:nvPr/>
        </p:nvGrpSpPr>
        <p:grpSpPr>
          <a:xfrm>
            <a:off x="4" y="2219655"/>
            <a:ext cx="344203" cy="894689"/>
            <a:chOff x="238125" y="2625175"/>
            <a:chExt cx="186550" cy="484900"/>
          </a:xfrm>
        </p:grpSpPr>
        <p:sp>
          <p:nvSpPr>
            <p:cNvPr id="195" name="Google Shape;195;p18"/>
            <p:cNvSpPr/>
            <p:nvPr/>
          </p:nvSpPr>
          <p:spPr>
            <a:xfrm>
              <a:off x="238125" y="2708575"/>
              <a:ext cx="122825" cy="401500"/>
            </a:xfrm>
            <a:custGeom>
              <a:avLst/>
              <a:gdLst/>
              <a:ahLst/>
              <a:cxnLst/>
              <a:rect l="l" t="t" r="r" b="b"/>
              <a:pathLst>
                <a:path w="4913" h="16060" extrusionOk="0">
                  <a:moveTo>
                    <a:pt x="0" y="0"/>
                  </a:moveTo>
                  <a:lnTo>
                    <a:pt x="0" y="16059"/>
                  </a:lnTo>
                  <a:cubicBezTo>
                    <a:pt x="368" y="15875"/>
                    <a:pt x="676" y="15660"/>
                    <a:pt x="983" y="15384"/>
                  </a:cubicBezTo>
                  <a:cubicBezTo>
                    <a:pt x="4913" y="11423"/>
                    <a:pt x="3715" y="5896"/>
                    <a:pt x="3255" y="3930"/>
                  </a:cubicBezTo>
                  <a:cubicBezTo>
                    <a:pt x="2794" y="2211"/>
                    <a:pt x="1597" y="76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354725" y="2907650"/>
              <a:ext cx="69950" cy="55900"/>
            </a:xfrm>
            <a:custGeom>
              <a:avLst/>
              <a:gdLst/>
              <a:ahLst/>
              <a:cxnLst/>
              <a:rect l="l" t="t" r="r" b="b"/>
              <a:pathLst>
                <a:path w="2798" h="2236" extrusionOk="0">
                  <a:moveTo>
                    <a:pt x="1352" y="1"/>
                  </a:moveTo>
                  <a:cubicBezTo>
                    <a:pt x="1139" y="1"/>
                    <a:pt x="943" y="63"/>
                    <a:pt x="802" y="205"/>
                  </a:cubicBezTo>
                  <a:cubicBezTo>
                    <a:pt x="0" y="977"/>
                    <a:pt x="978" y="2236"/>
                    <a:pt x="1709" y="2236"/>
                  </a:cubicBezTo>
                  <a:cubicBezTo>
                    <a:pt x="1735" y="2236"/>
                    <a:pt x="1760" y="2235"/>
                    <a:pt x="1784" y="2231"/>
                  </a:cubicBezTo>
                  <a:cubicBezTo>
                    <a:pt x="2767" y="2078"/>
                    <a:pt x="2798" y="1402"/>
                    <a:pt x="2736" y="1034"/>
                  </a:cubicBezTo>
                  <a:cubicBezTo>
                    <a:pt x="2624" y="452"/>
                    <a:pt x="1925" y="1"/>
                    <a:pt x="1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p:nvPr/>
          </p:nvSpPr>
          <p:spPr>
            <a:xfrm>
              <a:off x="280325" y="2625175"/>
              <a:ext cx="117475" cy="122575"/>
            </a:xfrm>
            <a:custGeom>
              <a:avLst/>
              <a:gdLst/>
              <a:ahLst/>
              <a:cxnLst/>
              <a:rect l="l" t="t" r="r" b="b"/>
              <a:pathLst>
                <a:path w="4699" h="4903" extrusionOk="0">
                  <a:moveTo>
                    <a:pt x="2044" y="0"/>
                  </a:moveTo>
                  <a:cubicBezTo>
                    <a:pt x="1504" y="0"/>
                    <a:pt x="1014" y="328"/>
                    <a:pt x="738" y="1125"/>
                  </a:cubicBezTo>
                  <a:cubicBezTo>
                    <a:pt x="1" y="3213"/>
                    <a:pt x="1751" y="4902"/>
                    <a:pt x="2887" y="4902"/>
                  </a:cubicBezTo>
                  <a:cubicBezTo>
                    <a:pt x="4023" y="4902"/>
                    <a:pt x="4699" y="3889"/>
                    <a:pt x="4576" y="2814"/>
                  </a:cubicBezTo>
                  <a:cubicBezTo>
                    <a:pt x="4412" y="1318"/>
                    <a:pt x="3127" y="0"/>
                    <a:pt x="2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6">
    <p:spTree>
      <p:nvGrpSpPr>
        <p:cNvPr id="1" name="Shape 198"/>
        <p:cNvGrpSpPr/>
        <p:nvPr/>
      </p:nvGrpSpPr>
      <p:grpSpPr>
        <a:xfrm>
          <a:off x="0" y="0"/>
          <a:ext cx="0" cy="0"/>
          <a:chOff x="0" y="0"/>
          <a:chExt cx="0" cy="0"/>
        </a:xfrm>
      </p:grpSpPr>
      <p:sp>
        <p:nvSpPr>
          <p:cNvPr id="199" name="Google Shape;199;p19"/>
          <p:cNvSpPr txBox="1">
            <a:spLocks noGrp="1"/>
          </p:cNvSpPr>
          <p:nvPr>
            <p:ph type="ctrTitle"/>
          </p:nvPr>
        </p:nvSpPr>
        <p:spPr>
          <a:xfrm>
            <a:off x="972750" y="2219588"/>
            <a:ext cx="7198500" cy="35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200" name="Google Shape;200;p19"/>
          <p:cNvSpPr txBox="1">
            <a:spLocks noGrp="1"/>
          </p:cNvSpPr>
          <p:nvPr>
            <p:ph type="subTitle" idx="1"/>
          </p:nvPr>
        </p:nvSpPr>
        <p:spPr>
          <a:xfrm>
            <a:off x="972750" y="2688925"/>
            <a:ext cx="7198500" cy="2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Montserrat Light"/>
                <a:ea typeface="Montserrat Light"/>
                <a:cs typeface="Montserrat Light"/>
                <a:sym typeface="Montserrat Light"/>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1" name="Google Shape;201;p19"/>
          <p:cNvSpPr/>
          <p:nvPr/>
        </p:nvSpPr>
        <p:spPr>
          <a:xfrm rot="10800000" flipH="1">
            <a:off x="8562149" y="-11"/>
            <a:ext cx="585409" cy="601410"/>
          </a:xfrm>
          <a:custGeom>
            <a:avLst/>
            <a:gdLst/>
            <a:ahLst/>
            <a:cxnLst/>
            <a:rect l="l" t="t" r="r" b="b"/>
            <a:pathLst>
              <a:path w="13793" h="14170" extrusionOk="0">
                <a:moveTo>
                  <a:pt x="13766" y="1640"/>
                </a:moveTo>
                <a:cubicBezTo>
                  <a:pt x="13201" y="2017"/>
                  <a:pt x="12663" y="2420"/>
                  <a:pt x="12179" y="2877"/>
                </a:cubicBezTo>
                <a:cubicBezTo>
                  <a:pt x="12085" y="3015"/>
                  <a:pt x="12079" y="3075"/>
                  <a:pt x="12142" y="3075"/>
                </a:cubicBezTo>
                <a:cubicBezTo>
                  <a:pt x="12311" y="3075"/>
                  <a:pt x="12981" y="2641"/>
                  <a:pt x="13766" y="2151"/>
                </a:cubicBezTo>
                <a:lnTo>
                  <a:pt x="13766" y="1640"/>
                </a:lnTo>
                <a:close/>
                <a:moveTo>
                  <a:pt x="13793" y="0"/>
                </a:moveTo>
                <a:lnTo>
                  <a:pt x="13551" y="161"/>
                </a:lnTo>
                <a:cubicBezTo>
                  <a:pt x="13067" y="484"/>
                  <a:pt x="12529" y="834"/>
                  <a:pt x="12045" y="1183"/>
                </a:cubicBezTo>
                <a:cubicBezTo>
                  <a:pt x="11534" y="1560"/>
                  <a:pt x="11077" y="1936"/>
                  <a:pt x="10674" y="2285"/>
                </a:cubicBezTo>
                <a:cubicBezTo>
                  <a:pt x="10459" y="2447"/>
                  <a:pt x="10297" y="2608"/>
                  <a:pt x="10136" y="2769"/>
                </a:cubicBezTo>
                <a:cubicBezTo>
                  <a:pt x="10002" y="2904"/>
                  <a:pt x="9894" y="3038"/>
                  <a:pt x="9787" y="3200"/>
                </a:cubicBezTo>
                <a:cubicBezTo>
                  <a:pt x="9661" y="3389"/>
                  <a:pt x="9636" y="3467"/>
                  <a:pt x="9697" y="3467"/>
                </a:cubicBezTo>
                <a:cubicBezTo>
                  <a:pt x="9740" y="3467"/>
                  <a:pt x="9825" y="3428"/>
                  <a:pt x="9948" y="3361"/>
                </a:cubicBezTo>
                <a:cubicBezTo>
                  <a:pt x="10082" y="3280"/>
                  <a:pt x="10271" y="3146"/>
                  <a:pt x="10513" y="2984"/>
                </a:cubicBezTo>
                <a:cubicBezTo>
                  <a:pt x="10728" y="2850"/>
                  <a:pt x="10996" y="2662"/>
                  <a:pt x="11265" y="2474"/>
                </a:cubicBezTo>
                <a:lnTo>
                  <a:pt x="12126" y="1882"/>
                </a:lnTo>
                <a:cubicBezTo>
                  <a:pt x="12421" y="1667"/>
                  <a:pt x="12744" y="1479"/>
                  <a:pt x="13013" y="1318"/>
                </a:cubicBezTo>
                <a:cubicBezTo>
                  <a:pt x="13282" y="1156"/>
                  <a:pt x="13551" y="968"/>
                  <a:pt x="13793" y="860"/>
                </a:cubicBezTo>
                <a:lnTo>
                  <a:pt x="13793" y="0"/>
                </a:lnTo>
                <a:close/>
                <a:moveTo>
                  <a:pt x="13739" y="3764"/>
                </a:moveTo>
                <a:lnTo>
                  <a:pt x="13658" y="3818"/>
                </a:lnTo>
                <a:lnTo>
                  <a:pt x="13336" y="4087"/>
                </a:lnTo>
                <a:cubicBezTo>
                  <a:pt x="12852" y="4409"/>
                  <a:pt x="12395" y="4786"/>
                  <a:pt x="11964" y="5135"/>
                </a:cubicBezTo>
                <a:cubicBezTo>
                  <a:pt x="11507" y="5512"/>
                  <a:pt x="11104" y="5888"/>
                  <a:pt x="10701" y="6291"/>
                </a:cubicBezTo>
                <a:lnTo>
                  <a:pt x="10378" y="6587"/>
                </a:lnTo>
                <a:lnTo>
                  <a:pt x="10109" y="6883"/>
                </a:lnTo>
                <a:cubicBezTo>
                  <a:pt x="9921" y="7098"/>
                  <a:pt x="9733" y="7313"/>
                  <a:pt x="9545" y="7528"/>
                </a:cubicBezTo>
                <a:cubicBezTo>
                  <a:pt x="8846" y="8308"/>
                  <a:pt x="8496" y="8926"/>
                  <a:pt x="8523" y="9114"/>
                </a:cubicBezTo>
                <a:cubicBezTo>
                  <a:pt x="8523" y="9165"/>
                  <a:pt x="8553" y="9192"/>
                  <a:pt x="8607" y="9192"/>
                </a:cubicBezTo>
                <a:cubicBezTo>
                  <a:pt x="8668" y="9192"/>
                  <a:pt x="8759" y="9159"/>
                  <a:pt x="8872" y="9088"/>
                </a:cubicBezTo>
                <a:cubicBezTo>
                  <a:pt x="9088" y="8980"/>
                  <a:pt x="9410" y="8711"/>
                  <a:pt x="9867" y="8362"/>
                </a:cubicBezTo>
                <a:cubicBezTo>
                  <a:pt x="10351" y="7985"/>
                  <a:pt x="10781" y="7582"/>
                  <a:pt x="11265" y="7152"/>
                </a:cubicBezTo>
                <a:cubicBezTo>
                  <a:pt x="11776" y="6695"/>
                  <a:pt x="12314" y="6238"/>
                  <a:pt x="12852" y="5754"/>
                </a:cubicBezTo>
                <a:cubicBezTo>
                  <a:pt x="13147" y="5512"/>
                  <a:pt x="13443" y="5270"/>
                  <a:pt x="13739" y="5028"/>
                </a:cubicBezTo>
                <a:lnTo>
                  <a:pt x="13739" y="3764"/>
                </a:lnTo>
                <a:close/>
                <a:moveTo>
                  <a:pt x="4598" y="4490"/>
                </a:moveTo>
                <a:lnTo>
                  <a:pt x="4598" y="4490"/>
                </a:lnTo>
                <a:cubicBezTo>
                  <a:pt x="4006" y="4893"/>
                  <a:pt x="3495" y="5350"/>
                  <a:pt x="3011" y="5861"/>
                </a:cubicBezTo>
                <a:cubicBezTo>
                  <a:pt x="2527" y="6372"/>
                  <a:pt x="2124" y="6964"/>
                  <a:pt x="1775" y="7582"/>
                </a:cubicBezTo>
                <a:lnTo>
                  <a:pt x="1291" y="8200"/>
                </a:lnTo>
                <a:cubicBezTo>
                  <a:pt x="1129" y="8442"/>
                  <a:pt x="995" y="8657"/>
                  <a:pt x="834" y="8873"/>
                </a:cubicBezTo>
                <a:cubicBezTo>
                  <a:pt x="538" y="9330"/>
                  <a:pt x="242" y="9760"/>
                  <a:pt x="0" y="10190"/>
                </a:cubicBezTo>
                <a:cubicBezTo>
                  <a:pt x="1398" y="8765"/>
                  <a:pt x="3200" y="5996"/>
                  <a:pt x="4598" y="4490"/>
                </a:cubicBezTo>
                <a:close/>
                <a:moveTo>
                  <a:pt x="13766" y="6130"/>
                </a:moveTo>
                <a:lnTo>
                  <a:pt x="13336" y="6507"/>
                </a:lnTo>
                <a:cubicBezTo>
                  <a:pt x="12825" y="6964"/>
                  <a:pt x="12314" y="7474"/>
                  <a:pt x="11830" y="7985"/>
                </a:cubicBezTo>
                <a:cubicBezTo>
                  <a:pt x="11373" y="8496"/>
                  <a:pt x="10943" y="9034"/>
                  <a:pt x="10593" y="9491"/>
                </a:cubicBezTo>
                <a:cubicBezTo>
                  <a:pt x="10405" y="9706"/>
                  <a:pt x="10271" y="9921"/>
                  <a:pt x="10136" y="10163"/>
                </a:cubicBezTo>
                <a:cubicBezTo>
                  <a:pt x="10002" y="10324"/>
                  <a:pt x="9921" y="10513"/>
                  <a:pt x="9813" y="10701"/>
                </a:cubicBezTo>
                <a:cubicBezTo>
                  <a:pt x="10190" y="10513"/>
                  <a:pt x="10513" y="10244"/>
                  <a:pt x="10808" y="9975"/>
                </a:cubicBezTo>
                <a:cubicBezTo>
                  <a:pt x="11158" y="9679"/>
                  <a:pt x="11507" y="9356"/>
                  <a:pt x="11857" y="9007"/>
                </a:cubicBezTo>
                <a:cubicBezTo>
                  <a:pt x="12179" y="8657"/>
                  <a:pt x="12556" y="8335"/>
                  <a:pt x="12932" y="8039"/>
                </a:cubicBezTo>
                <a:cubicBezTo>
                  <a:pt x="13201" y="7824"/>
                  <a:pt x="13470" y="7609"/>
                  <a:pt x="13766" y="7448"/>
                </a:cubicBezTo>
                <a:lnTo>
                  <a:pt x="13766" y="6130"/>
                </a:lnTo>
                <a:close/>
                <a:moveTo>
                  <a:pt x="6986" y="6789"/>
                </a:moveTo>
                <a:cubicBezTo>
                  <a:pt x="6823" y="6789"/>
                  <a:pt x="6323" y="7196"/>
                  <a:pt x="5646" y="7851"/>
                </a:cubicBezTo>
                <a:lnTo>
                  <a:pt x="5297" y="8200"/>
                </a:lnTo>
                <a:lnTo>
                  <a:pt x="4974" y="8577"/>
                </a:lnTo>
                <a:lnTo>
                  <a:pt x="4221" y="9437"/>
                </a:lnTo>
                <a:cubicBezTo>
                  <a:pt x="4087" y="9598"/>
                  <a:pt x="3952" y="9733"/>
                  <a:pt x="3818" y="9894"/>
                </a:cubicBezTo>
                <a:cubicBezTo>
                  <a:pt x="3683" y="10056"/>
                  <a:pt x="3549" y="10244"/>
                  <a:pt x="3415" y="10405"/>
                </a:cubicBezTo>
                <a:lnTo>
                  <a:pt x="2635" y="11480"/>
                </a:lnTo>
                <a:lnTo>
                  <a:pt x="2232" y="12072"/>
                </a:lnTo>
                <a:lnTo>
                  <a:pt x="2017" y="12341"/>
                </a:lnTo>
                <a:lnTo>
                  <a:pt x="1828" y="12637"/>
                </a:lnTo>
                <a:lnTo>
                  <a:pt x="1076" y="13846"/>
                </a:lnTo>
                <a:lnTo>
                  <a:pt x="860" y="14169"/>
                </a:lnTo>
                <a:lnTo>
                  <a:pt x="1506" y="14169"/>
                </a:lnTo>
                <a:cubicBezTo>
                  <a:pt x="1667" y="13900"/>
                  <a:pt x="1855" y="13631"/>
                  <a:pt x="2043" y="13362"/>
                </a:cubicBezTo>
                <a:cubicBezTo>
                  <a:pt x="2474" y="12690"/>
                  <a:pt x="2984" y="12072"/>
                  <a:pt x="3442" y="11454"/>
                </a:cubicBezTo>
                <a:lnTo>
                  <a:pt x="3442" y="11427"/>
                </a:lnTo>
                <a:lnTo>
                  <a:pt x="4141" y="10513"/>
                </a:lnTo>
                <a:lnTo>
                  <a:pt x="4840" y="9679"/>
                </a:lnTo>
                <a:lnTo>
                  <a:pt x="5458" y="8926"/>
                </a:lnTo>
                <a:lnTo>
                  <a:pt x="5754" y="8550"/>
                </a:lnTo>
                <a:lnTo>
                  <a:pt x="6023" y="8254"/>
                </a:lnTo>
                <a:cubicBezTo>
                  <a:pt x="6748" y="7448"/>
                  <a:pt x="7152" y="6910"/>
                  <a:pt x="7044" y="6856"/>
                </a:cubicBezTo>
                <a:cubicBezTo>
                  <a:pt x="7044" y="6811"/>
                  <a:pt x="7024" y="6789"/>
                  <a:pt x="6986" y="6789"/>
                </a:cubicBezTo>
                <a:close/>
                <a:moveTo>
                  <a:pt x="7098" y="9733"/>
                </a:moveTo>
                <a:lnTo>
                  <a:pt x="7098" y="9733"/>
                </a:lnTo>
                <a:cubicBezTo>
                  <a:pt x="6507" y="10271"/>
                  <a:pt x="5915" y="10862"/>
                  <a:pt x="5377" y="11480"/>
                </a:cubicBezTo>
                <a:cubicBezTo>
                  <a:pt x="4866" y="12126"/>
                  <a:pt x="4356" y="12825"/>
                  <a:pt x="3818" y="13551"/>
                </a:cubicBezTo>
                <a:cubicBezTo>
                  <a:pt x="3710" y="13712"/>
                  <a:pt x="3549" y="13927"/>
                  <a:pt x="3388" y="14169"/>
                </a:cubicBezTo>
                <a:lnTo>
                  <a:pt x="3845" y="14169"/>
                </a:lnTo>
                <a:cubicBezTo>
                  <a:pt x="4436" y="13282"/>
                  <a:pt x="5001" y="12502"/>
                  <a:pt x="5458" y="11911"/>
                </a:cubicBezTo>
                <a:lnTo>
                  <a:pt x="5458" y="11911"/>
                </a:lnTo>
                <a:lnTo>
                  <a:pt x="5308" y="12093"/>
                </a:lnTo>
                <a:lnTo>
                  <a:pt x="5308" y="12093"/>
                </a:lnTo>
                <a:cubicBezTo>
                  <a:pt x="5406" y="11966"/>
                  <a:pt x="5499" y="11835"/>
                  <a:pt x="5592" y="11696"/>
                </a:cubicBezTo>
                <a:cubicBezTo>
                  <a:pt x="5754" y="11480"/>
                  <a:pt x="5942" y="11265"/>
                  <a:pt x="6103" y="11050"/>
                </a:cubicBezTo>
                <a:cubicBezTo>
                  <a:pt x="6453" y="10620"/>
                  <a:pt x="6775" y="10163"/>
                  <a:pt x="7098" y="9733"/>
                </a:cubicBezTo>
                <a:close/>
                <a:moveTo>
                  <a:pt x="13793" y="7609"/>
                </a:moveTo>
                <a:cubicBezTo>
                  <a:pt x="13631" y="7851"/>
                  <a:pt x="13470" y="8039"/>
                  <a:pt x="13282" y="8227"/>
                </a:cubicBezTo>
                <a:cubicBezTo>
                  <a:pt x="13147" y="8389"/>
                  <a:pt x="12986" y="8550"/>
                  <a:pt x="12825" y="8711"/>
                </a:cubicBezTo>
                <a:lnTo>
                  <a:pt x="12583" y="8926"/>
                </a:lnTo>
                <a:lnTo>
                  <a:pt x="12314" y="9195"/>
                </a:lnTo>
                <a:cubicBezTo>
                  <a:pt x="11991" y="9518"/>
                  <a:pt x="11642" y="9867"/>
                  <a:pt x="11265" y="10163"/>
                </a:cubicBezTo>
                <a:lnTo>
                  <a:pt x="11023" y="10405"/>
                </a:lnTo>
                <a:lnTo>
                  <a:pt x="10781" y="10647"/>
                </a:lnTo>
                <a:lnTo>
                  <a:pt x="10324" y="11131"/>
                </a:lnTo>
                <a:cubicBezTo>
                  <a:pt x="9948" y="11507"/>
                  <a:pt x="9598" y="11884"/>
                  <a:pt x="9303" y="12314"/>
                </a:cubicBezTo>
                <a:cubicBezTo>
                  <a:pt x="9157" y="12532"/>
                  <a:pt x="9143" y="12641"/>
                  <a:pt x="9200" y="12641"/>
                </a:cubicBezTo>
                <a:cubicBezTo>
                  <a:pt x="9207" y="12641"/>
                  <a:pt x="9214" y="12639"/>
                  <a:pt x="9222" y="12637"/>
                </a:cubicBezTo>
                <a:cubicBezTo>
                  <a:pt x="9410" y="12556"/>
                  <a:pt x="9598" y="12448"/>
                  <a:pt x="9760" y="12314"/>
                </a:cubicBezTo>
                <a:cubicBezTo>
                  <a:pt x="10002" y="12153"/>
                  <a:pt x="10324" y="11938"/>
                  <a:pt x="10647" y="11749"/>
                </a:cubicBezTo>
                <a:lnTo>
                  <a:pt x="10647" y="11749"/>
                </a:lnTo>
                <a:cubicBezTo>
                  <a:pt x="9975" y="12529"/>
                  <a:pt x="9356" y="13336"/>
                  <a:pt x="8765" y="14169"/>
                </a:cubicBezTo>
                <a:lnTo>
                  <a:pt x="13766" y="14169"/>
                </a:lnTo>
                <a:lnTo>
                  <a:pt x="13766" y="8711"/>
                </a:lnTo>
                <a:lnTo>
                  <a:pt x="13766" y="8605"/>
                </a:lnTo>
                <a:lnTo>
                  <a:pt x="13766" y="8605"/>
                </a:lnTo>
                <a:cubicBezTo>
                  <a:pt x="13774" y="8595"/>
                  <a:pt x="13783" y="8586"/>
                  <a:pt x="13793" y="8577"/>
                </a:cubicBezTo>
                <a:lnTo>
                  <a:pt x="13793" y="76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9"/>
          <p:cNvSpPr/>
          <p:nvPr/>
        </p:nvSpPr>
        <p:spPr>
          <a:xfrm>
            <a:off x="8562174" y="4525633"/>
            <a:ext cx="585409" cy="601375"/>
          </a:xfrm>
          <a:custGeom>
            <a:avLst/>
            <a:gdLst/>
            <a:ahLst/>
            <a:cxnLst/>
            <a:rect l="l" t="t" r="r" b="b"/>
            <a:pathLst>
              <a:path w="13793" h="14170" extrusionOk="0">
                <a:moveTo>
                  <a:pt x="13766" y="1640"/>
                </a:moveTo>
                <a:cubicBezTo>
                  <a:pt x="13201" y="2017"/>
                  <a:pt x="12663" y="2420"/>
                  <a:pt x="12179" y="2877"/>
                </a:cubicBezTo>
                <a:cubicBezTo>
                  <a:pt x="12085" y="3015"/>
                  <a:pt x="12079" y="3075"/>
                  <a:pt x="12142" y="3075"/>
                </a:cubicBezTo>
                <a:cubicBezTo>
                  <a:pt x="12311" y="3075"/>
                  <a:pt x="12981" y="2641"/>
                  <a:pt x="13766" y="2151"/>
                </a:cubicBezTo>
                <a:lnTo>
                  <a:pt x="13766" y="1640"/>
                </a:lnTo>
                <a:close/>
                <a:moveTo>
                  <a:pt x="13793" y="0"/>
                </a:moveTo>
                <a:lnTo>
                  <a:pt x="13551" y="161"/>
                </a:lnTo>
                <a:cubicBezTo>
                  <a:pt x="13067" y="484"/>
                  <a:pt x="12529" y="834"/>
                  <a:pt x="12045" y="1183"/>
                </a:cubicBezTo>
                <a:cubicBezTo>
                  <a:pt x="11534" y="1560"/>
                  <a:pt x="11077" y="1936"/>
                  <a:pt x="10674" y="2285"/>
                </a:cubicBezTo>
                <a:cubicBezTo>
                  <a:pt x="10459" y="2447"/>
                  <a:pt x="10297" y="2608"/>
                  <a:pt x="10136" y="2769"/>
                </a:cubicBezTo>
                <a:cubicBezTo>
                  <a:pt x="10002" y="2904"/>
                  <a:pt x="9894" y="3038"/>
                  <a:pt x="9787" y="3200"/>
                </a:cubicBezTo>
                <a:cubicBezTo>
                  <a:pt x="9661" y="3389"/>
                  <a:pt x="9636" y="3467"/>
                  <a:pt x="9697" y="3467"/>
                </a:cubicBezTo>
                <a:cubicBezTo>
                  <a:pt x="9740" y="3467"/>
                  <a:pt x="9825" y="3428"/>
                  <a:pt x="9948" y="3361"/>
                </a:cubicBezTo>
                <a:cubicBezTo>
                  <a:pt x="10082" y="3280"/>
                  <a:pt x="10271" y="3146"/>
                  <a:pt x="10513" y="2984"/>
                </a:cubicBezTo>
                <a:cubicBezTo>
                  <a:pt x="10728" y="2850"/>
                  <a:pt x="10996" y="2662"/>
                  <a:pt x="11265" y="2474"/>
                </a:cubicBezTo>
                <a:lnTo>
                  <a:pt x="12126" y="1882"/>
                </a:lnTo>
                <a:cubicBezTo>
                  <a:pt x="12421" y="1667"/>
                  <a:pt x="12744" y="1479"/>
                  <a:pt x="13013" y="1318"/>
                </a:cubicBezTo>
                <a:cubicBezTo>
                  <a:pt x="13282" y="1156"/>
                  <a:pt x="13551" y="968"/>
                  <a:pt x="13793" y="860"/>
                </a:cubicBezTo>
                <a:lnTo>
                  <a:pt x="13793" y="0"/>
                </a:lnTo>
                <a:close/>
                <a:moveTo>
                  <a:pt x="13739" y="3764"/>
                </a:moveTo>
                <a:lnTo>
                  <a:pt x="13658" y="3818"/>
                </a:lnTo>
                <a:lnTo>
                  <a:pt x="13336" y="4087"/>
                </a:lnTo>
                <a:cubicBezTo>
                  <a:pt x="12852" y="4409"/>
                  <a:pt x="12395" y="4786"/>
                  <a:pt x="11964" y="5135"/>
                </a:cubicBezTo>
                <a:cubicBezTo>
                  <a:pt x="11507" y="5512"/>
                  <a:pt x="11104" y="5888"/>
                  <a:pt x="10701" y="6291"/>
                </a:cubicBezTo>
                <a:lnTo>
                  <a:pt x="10378" y="6587"/>
                </a:lnTo>
                <a:lnTo>
                  <a:pt x="10109" y="6883"/>
                </a:lnTo>
                <a:cubicBezTo>
                  <a:pt x="9921" y="7098"/>
                  <a:pt x="9733" y="7313"/>
                  <a:pt x="9545" y="7528"/>
                </a:cubicBezTo>
                <a:cubicBezTo>
                  <a:pt x="8846" y="8308"/>
                  <a:pt x="8496" y="8926"/>
                  <a:pt x="8523" y="9114"/>
                </a:cubicBezTo>
                <a:cubicBezTo>
                  <a:pt x="8523" y="9165"/>
                  <a:pt x="8553" y="9192"/>
                  <a:pt x="8607" y="9192"/>
                </a:cubicBezTo>
                <a:cubicBezTo>
                  <a:pt x="8668" y="9192"/>
                  <a:pt x="8759" y="9159"/>
                  <a:pt x="8872" y="9088"/>
                </a:cubicBezTo>
                <a:cubicBezTo>
                  <a:pt x="9088" y="8980"/>
                  <a:pt x="9410" y="8711"/>
                  <a:pt x="9867" y="8362"/>
                </a:cubicBezTo>
                <a:cubicBezTo>
                  <a:pt x="10351" y="7985"/>
                  <a:pt x="10781" y="7582"/>
                  <a:pt x="11265" y="7152"/>
                </a:cubicBezTo>
                <a:cubicBezTo>
                  <a:pt x="11776" y="6695"/>
                  <a:pt x="12314" y="6238"/>
                  <a:pt x="12852" y="5754"/>
                </a:cubicBezTo>
                <a:cubicBezTo>
                  <a:pt x="13147" y="5512"/>
                  <a:pt x="13443" y="5270"/>
                  <a:pt x="13739" y="5028"/>
                </a:cubicBezTo>
                <a:lnTo>
                  <a:pt x="13739" y="3764"/>
                </a:lnTo>
                <a:close/>
                <a:moveTo>
                  <a:pt x="4598" y="4490"/>
                </a:moveTo>
                <a:lnTo>
                  <a:pt x="4598" y="4490"/>
                </a:lnTo>
                <a:cubicBezTo>
                  <a:pt x="4006" y="4893"/>
                  <a:pt x="3495" y="5350"/>
                  <a:pt x="3011" y="5861"/>
                </a:cubicBezTo>
                <a:cubicBezTo>
                  <a:pt x="2527" y="6372"/>
                  <a:pt x="2124" y="6964"/>
                  <a:pt x="1775" y="7582"/>
                </a:cubicBezTo>
                <a:lnTo>
                  <a:pt x="1291" y="8200"/>
                </a:lnTo>
                <a:cubicBezTo>
                  <a:pt x="1129" y="8442"/>
                  <a:pt x="995" y="8657"/>
                  <a:pt x="834" y="8873"/>
                </a:cubicBezTo>
                <a:cubicBezTo>
                  <a:pt x="538" y="9330"/>
                  <a:pt x="242" y="9760"/>
                  <a:pt x="0" y="10190"/>
                </a:cubicBezTo>
                <a:cubicBezTo>
                  <a:pt x="1398" y="8765"/>
                  <a:pt x="3200" y="5996"/>
                  <a:pt x="4598" y="4490"/>
                </a:cubicBezTo>
                <a:close/>
                <a:moveTo>
                  <a:pt x="13766" y="6130"/>
                </a:moveTo>
                <a:lnTo>
                  <a:pt x="13336" y="6507"/>
                </a:lnTo>
                <a:cubicBezTo>
                  <a:pt x="12825" y="6964"/>
                  <a:pt x="12314" y="7474"/>
                  <a:pt x="11830" y="7985"/>
                </a:cubicBezTo>
                <a:cubicBezTo>
                  <a:pt x="11373" y="8496"/>
                  <a:pt x="10943" y="9034"/>
                  <a:pt x="10593" y="9491"/>
                </a:cubicBezTo>
                <a:cubicBezTo>
                  <a:pt x="10405" y="9706"/>
                  <a:pt x="10271" y="9921"/>
                  <a:pt x="10136" y="10163"/>
                </a:cubicBezTo>
                <a:cubicBezTo>
                  <a:pt x="10002" y="10324"/>
                  <a:pt x="9921" y="10513"/>
                  <a:pt x="9813" y="10701"/>
                </a:cubicBezTo>
                <a:cubicBezTo>
                  <a:pt x="10190" y="10513"/>
                  <a:pt x="10513" y="10244"/>
                  <a:pt x="10808" y="9975"/>
                </a:cubicBezTo>
                <a:cubicBezTo>
                  <a:pt x="11158" y="9679"/>
                  <a:pt x="11507" y="9356"/>
                  <a:pt x="11857" y="9007"/>
                </a:cubicBezTo>
                <a:cubicBezTo>
                  <a:pt x="12179" y="8657"/>
                  <a:pt x="12556" y="8335"/>
                  <a:pt x="12932" y="8039"/>
                </a:cubicBezTo>
                <a:cubicBezTo>
                  <a:pt x="13201" y="7824"/>
                  <a:pt x="13470" y="7609"/>
                  <a:pt x="13766" y="7448"/>
                </a:cubicBezTo>
                <a:lnTo>
                  <a:pt x="13766" y="6130"/>
                </a:lnTo>
                <a:close/>
                <a:moveTo>
                  <a:pt x="6986" y="6789"/>
                </a:moveTo>
                <a:cubicBezTo>
                  <a:pt x="6823" y="6789"/>
                  <a:pt x="6323" y="7196"/>
                  <a:pt x="5646" y="7851"/>
                </a:cubicBezTo>
                <a:lnTo>
                  <a:pt x="5297" y="8200"/>
                </a:lnTo>
                <a:lnTo>
                  <a:pt x="4974" y="8577"/>
                </a:lnTo>
                <a:lnTo>
                  <a:pt x="4221" y="9437"/>
                </a:lnTo>
                <a:cubicBezTo>
                  <a:pt x="4087" y="9598"/>
                  <a:pt x="3952" y="9733"/>
                  <a:pt x="3818" y="9894"/>
                </a:cubicBezTo>
                <a:cubicBezTo>
                  <a:pt x="3683" y="10056"/>
                  <a:pt x="3549" y="10244"/>
                  <a:pt x="3415" y="10405"/>
                </a:cubicBezTo>
                <a:lnTo>
                  <a:pt x="2635" y="11480"/>
                </a:lnTo>
                <a:lnTo>
                  <a:pt x="2232" y="12072"/>
                </a:lnTo>
                <a:lnTo>
                  <a:pt x="2017" y="12341"/>
                </a:lnTo>
                <a:lnTo>
                  <a:pt x="1828" y="12637"/>
                </a:lnTo>
                <a:lnTo>
                  <a:pt x="1076" y="13846"/>
                </a:lnTo>
                <a:lnTo>
                  <a:pt x="860" y="14169"/>
                </a:lnTo>
                <a:lnTo>
                  <a:pt x="1506" y="14169"/>
                </a:lnTo>
                <a:cubicBezTo>
                  <a:pt x="1667" y="13900"/>
                  <a:pt x="1855" y="13631"/>
                  <a:pt x="2043" y="13362"/>
                </a:cubicBezTo>
                <a:cubicBezTo>
                  <a:pt x="2474" y="12690"/>
                  <a:pt x="2984" y="12072"/>
                  <a:pt x="3442" y="11454"/>
                </a:cubicBezTo>
                <a:lnTo>
                  <a:pt x="3442" y="11427"/>
                </a:lnTo>
                <a:lnTo>
                  <a:pt x="4141" y="10513"/>
                </a:lnTo>
                <a:lnTo>
                  <a:pt x="4840" y="9679"/>
                </a:lnTo>
                <a:lnTo>
                  <a:pt x="5458" y="8926"/>
                </a:lnTo>
                <a:lnTo>
                  <a:pt x="5754" y="8550"/>
                </a:lnTo>
                <a:lnTo>
                  <a:pt x="6023" y="8254"/>
                </a:lnTo>
                <a:cubicBezTo>
                  <a:pt x="6748" y="7448"/>
                  <a:pt x="7152" y="6910"/>
                  <a:pt x="7044" y="6856"/>
                </a:cubicBezTo>
                <a:cubicBezTo>
                  <a:pt x="7044" y="6811"/>
                  <a:pt x="7024" y="6789"/>
                  <a:pt x="6986" y="6789"/>
                </a:cubicBezTo>
                <a:close/>
                <a:moveTo>
                  <a:pt x="7098" y="9733"/>
                </a:moveTo>
                <a:lnTo>
                  <a:pt x="7098" y="9733"/>
                </a:lnTo>
                <a:cubicBezTo>
                  <a:pt x="6507" y="10271"/>
                  <a:pt x="5915" y="10862"/>
                  <a:pt x="5377" y="11480"/>
                </a:cubicBezTo>
                <a:cubicBezTo>
                  <a:pt x="4866" y="12126"/>
                  <a:pt x="4356" y="12825"/>
                  <a:pt x="3818" y="13551"/>
                </a:cubicBezTo>
                <a:cubicBezTo>
                  <a:pt x="3710" y="13712"/>
                  <a:pt x="3549" y="13927"/>
                  <a:pt x="3388" y="14169"/>
                </a:cubicBezTo>
                <a:lnTo>
                  <a:pt x="3845" y="14169"/>
                </a:lnTo>
                <a:cubicBezTo>
                  <a:pt x="4436" y="13282"/>
                  <a:pt x="5001" y="12502"/>
                  <a:pt x="5458" y="11911"/>
                </a:cubicBezTo>
                <a:lnTo>
                  <a:pt x="5458" y="11911"/>
                </a:lnTo>
                <a:lnTo>
                  <a:pt x="5308" y="12093"/>
                </a:lnTo>
                <a:lnTo>
                  <a:pt x="5308" y="12093"/>
                </a:lnTo>
                <a:cubicBezTo>
                  <a:pt x="5406" y="11966"/>
                  <a:pt x="5499" y="11835"/>
                  <a:pt x="5592" y="11696"/>
                </a:cubicBezTo>
                <a:cubicBezTo>
                  <a:pt x="5754" y="11480"/>
                  <a:pt x="5942" y="11265"/>
                  <a:pt x="6103" y="11050"/>
                </a:cubicBezTo>
                <a:cubicBezTo>
                  <a:pt x="6453" y="10620"/>
                  <a:pt x="6775" y="10163"/>
                  <a:pt x="7098" y="9733"/>
                </a:cubicBezTo>
                <a:close/>
                <a:moveTo>
                  <a:pt x="13793" y="7609"/>
                </a:moveTo>
                <a:cubicBezTo>
                  <a:pt x="13631" y="7851"/>
                  <a:pt x="13470" y="8039"/>
                  <a:pt x="13282" y="8227"/>
                </a:cubicBezTo>
                <a:cubicBezTo>
                  <a:pt x="13147" y="8389"/>
                  <a:pt x="12986" y="8550"/>
                  <a:pt x="12825" y="8711"/>
                </a:cubicBezTo>
                <a:lnTo>
                  <a:pt x="12583" y="8926"/>
                </a:lnTo>
                <a:lnTo>
                  <a:pt x="12314" y="9195"/>
                </a:lnTo>
                <a:cubicBezTo>
                  <a:pt x="11991" y="9518"/>
                  <a:pt x="11642" y="9867"/>
                  <a:pt x="11265" y="10163"/>
                </a:cubicBezTo>
                <a:lnTo>
                  <a:pt x="11023" y="10405"/>
                </a:lnTo>
                <a:lnTo>
                  <a:pt x="10781" y="10647"/>
                </a:lnTo>
                <a:lnTo>
                  <a:pt x="10324" y="11131"/>
                </a:lnTo>
                <a:cubicBezTo>
                  <a:pt x="9948" y="11507"/>
                  <a:pt x="9598" y="11884"/>
                  <a:pt x="9303" y="12314"/>
                </a:cubicBezTo>
                <a:cubicBezTo>
                  <a:pt x="9157" y="12532"/>
                  <a:pt x="9143" y="12641"/>
                  <a:pt x="9200" y="12641"/>
                </a:cubicBezTo>
                <a:cubicBezTo>
                  <a:pt x="9207" y="12641"/>
                  <a:pt x="9214" y="12639"/>
                  <a:pt x="9222" y="12637"/>
                </a:cubicBezTo>
                <a:cubicBezTo>
                  <a:pt x="9410" y="12556"/>
                  <a:pt x="9598" y="12448"/>
                  <a:pt x="9760" y="12314"/>
                </a:cubicBezTo>
                <a:cubicBezTo>
                  <a:pt x="10002" y="12153"/>
                  <a:pt x="10324" y="11938"/>
                  <a:pt x="10647" y="11749"/>
                </a:cubicBezTo>
                <a:lnTo>
                  <a:pt x="10647" y="11749"/>
                </a:lnTo>
                <a:cubicBezTo>
                  <a:pt x="9975" y="12529"/>
                  <a:pt x="9356" y="13336"/>
                  <a:pt x="8765" y="14169"/>
                </a:cubicBezTo>
                <a:lnTo>
                  <a:pt x="13766" y="14169"/>
                </a:lnTo>
                <a:lnTo>
                  <a:pt x="13766" y="8711"/>
                </a:lnTo>
                <a:lnTo>
                  <a:pt x="13766" y="8605"/>
                </a:lnTo>
                <a:lnTo>
                  <a:pt x="13766" y="8605"/>
                </a:lnTo>
                <a:cubicBezTo>
                  <a:pt x="13774" y="8595"/>
                  <a:pt x="13783" y="8586"/>
                  <a:pt x="13793" y="8577"/>
                </a:cubicBezTo>
                <a:lnTo>
                  <a:pt x="13793" y="760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9"/>
          <p:cNvSpPr/>
          <p:nvPr/>
        </p:nvSpPr>
        <p:spPr>
          <a:xfrm rot="10800000">
            <a:off x="-29051" y="-11"/>
            <a:ext cx="585409" cy="601410"/>
          </a:xfrm>
          <a:custGeom>
            <a:avLst/>
            <a:gdLst/>
            <a:ahLst/>
            <a:cxnLst/>
            <a:rect l="l" t="t" r="r" b="b"/>
            <a:pathLst>
              <a:path w="13793" h="14170" extrusionOk="0">
                <a:moveTo>
                  <a:pt x="13766" y="1640"/>
                </a:moveTo>
                <a:cubicBezTo>
                  <a:pt x="13201" y="2017"/>
                  <a:pt x="12663" y="2420"/>
                  <a:pt x="12179" y="2877"/>
                </a:cubicBezTo>
                <a:cubicBezTo>
                  <a:pt x="12085" y="3015"/>
                  <a:pt x="12079" y="3075"/>
                  <a:pt x="12142" y="3075"/>
                </a:cubicBezTo>
                <a:cubicBezTo>
                  <a:pt x="12311" y="3075"/>
                  <a:pt x="12981" y="2641"/>
                  <a:pt x="13766" y="2151"/>
                </a:cubicBezTo>
                <a:lnTo>
                  <a:pt x="13766" y="1640"/>
                </a:lnTo>
                <a:close/>
                <a:moveTo>
                  <a:pt x="13793" y="0"/>
                </a:moveTo>
                <a:lnTo>
                  <a:pt x="13551" y="161"/>
                </a:lnTo>
                <a:cubicBezTo>
                  <a:pt x="13067" y="484"/>
                  <a:pt x="12529" y="834"/>
                  <a:pt x="12045" y="1183"/>
                </a:cubicBezTo>
                <a:cubicBezTo>
                  <a:pt x="11534" y="1560"/>
                  <a:pt x="11077" y="1936"/>
                  <a:pt x="10674" y="2285"/>
                </a:cubicBezTo>
                <a:cubicBezTo>
                  <a:pt x="10459" y="2447"/>
                  <a:pt x="10297" y="2608"/>
                  <a:pt x="10136" y="2769"/>
                </a:cubicBezTo>
                <a:cubicBezTo>
                  <a:pt x="10002" y="2904"/>
                  <a:pt x="9894" y="3038"/>
                  <a:pt x="9787" y="3200"/>
                </a:cubicBezTo>
                <a:cubicBezTo>
                  <a:pt x="9661" y="3389"/>
                  <a:pt x="9636" y="3467"/>
                  <a:pt x="9697" y="3467"/>
                </a:cubicBezTo>
                <a:cubicBezTo>
                  <a:pt x="9740" y="3467"/>
                  <a:pt x="9825" y="3428"/>
                  <a:pt x="9948" y="3361"/>
                </a:cubicBezTo>
                <a:cubicBezTo>
                  <a:pt x="10082" y="3280"/>
                  <a:pt x="10271" y="3146"/>
                  <a:pt x="10513" y="2984"/>
                </a:cubicBezTo>
                <a:cubicBezTo>
                  <a:pt x="10728" y="2850"/>
                  <a:pt x="10996" y="2662"/>
                  <a:pt x="11265" y="2474"/>
                </a:cubicBezTo>
                <a:lnTo>
                  <a:pt x="12126" y="1882"/>
                </a:lnTo>
                <a:cubicBezTo>
                  <a:pt x="12421" y="1667"/>
                  <a:pt x="12744" y="1479"/>
                  <a:pt x="13013" y="1318"/>
                </a:cubicBezTo>
                <a:cubicBezTo>
                  <a:pt x="13282" y="1156"/>
                  <a:pt x="13551" y="968"/>
                  <a:pt x="13793" y="860"/>
                </a:cubicBezTo>
                <a:lnTo>
                  <a:pt x="13793" y="0"/>
                </a:lnTo>
                <a:close/>
                <a:moveTo>
                  <a:pt x="13739" y="3764"/>
                </a:moveTo>
                <a:lnTo>
                  <a:pt x="13658" y="3818"/>
                </a:lnTo>
                <a:lnTo>
                  <a:pt x="13336" y="4087"/>
                </a:lnTo>
                <a:cubicBezTo>
                  <a:pt x="12852" y="4409"/>
                  <a:pt x="12395" y="4786"/>
                  <a:pt x="11964" y="5135"/>
                </a:cubicBezTo>
                <a:cubicBezTo>
                  <a:pt x="11507" y="5512"/>
                  <a:pt x="11104" y="5888"/>
                  <a:pt x="10701" y="6291"/>
                </a:cubicBezTo>
                <a:lnTo>
                  <a:pt x="10378" y="6587"/>
                </a:lnTo>
                <a:lnTo>
                  <a:pt x="10109" y="6883"/>
                </a:lnTo>
                <a:cubicBezTo>
                  <a:pt x="9921" y="7098"/>
                  <a:pt x="9733" y="7313"/>
                  <a:pt x="9545" y="7528"/>
                </a:cubicBezTo>
                <a:cubicBezTo>
                  <a:pt x="8846" y="8308"/>
                  <a:pt x="8496" y="8926"/>
                  <a:pt x="8523" y="9114"/>
                </a:cubicBezTo>
                <a:cubicBezTo>
                  <a:pt x="8523" y="9165"/>
                  <a:pt x="8553" y="9192"/>
                  <a:pt x="8607" y="9192"/>
                </a:cubicBezTo>
                <a:cubicBezTo>
                  <a:pt x="8668" y="9192"/>
                  <a:pt x="8759" y="9159"/>
                  <a:pt x="8872" y="9088"/>
                </a:cubicBezTo>
                <a:cubicBezTo>
                  <a:pt x="9088" y="8980"/>
                  <a:pt x="9410" y="8711"/>
                  <a:pt x="9867" y="8362"/>
                </a:cubicBezTo>
                <a:cubicBezTo>
                  <a:pt x="10351" y="7985"/>
                  <a:pt x="10781" y="7582"/>
                  <a:pt x="11265" y="7152"/>
                </a:cubicBezTo>
                <a:cubicBezTo>
                  <a:pt x="11776" y="6695"/>
                  <a:pt x="12314" y="6238"/>
                  <a:pt x="12852" y="5754"/>
                </a:cubicBezTo>
                <a:cubicBezTo>
                  <a:pt x="13147" y="5512"/>
                  <a:pt x="13443" y="5270"/>
                  <a:pt x="13739" y="5028"/>
                </a:cubicBezTo>
                <a:lnTo>
                  <a:pt x="13739" y="3764"/>
                </a:lnTo>
                <a:close/>
                <a:moveTo>
                  <a:pt x="4598" y="4490"/>
                </a:moveTo>
                <a:lnTo>
                  <a:pt x="4598" y="4490"/>
                </a:lnTo>
                <a:cubicBezTo>
                  <a:pt x="4006" y="4893"/>
                  <a:pt x="3495" y="5350"/>
                  <a:pt x="3011" y="5861"/>
                </a:cubicBezTo>
                <a:cubicBezTo>
                  <a:pt x="2527" y="6372"/>
                  <a:pt x="2124" y="6964"/>
                  <a:pt x="1775" y="7582"/>
                </a:cubicBezTo>
                <a:lnTo>
                  <a:pt x="1291" y="8200"/>
                </a:lnTo>
                <a:cubicBezTo>
                  <a:pt x="1129" y="8442"/>
                  <a:pt x="995" y="8657"/>
                  <a:pt x="834" y="8873"/>
                </a:cubicBezTo>
                <a:cubicBezTo>
                  <a:pt x="538" y="9330"/>
                  <a:pt x="242" y="9760"/>
                  <a:pt x="0" y="10190"/>
                </a:cubicBezTo>
                <a:cubicBezTo>
                  <a:pt x="1398" y="8765"/>
                  <a:pt x="3200" y="5996"/>
                  <a:pt x="4598" y="4490"/>
                </a:cubicBezTo>
                <a:close/>
                <a:moveTo>
                  <a:pt x="13766" y="6130"/>
                </a:moveTo>
                <a:lnTo>
                  <a:pt x="13336" y="6507"/>
                </a:lnTo>
                <a:cubicBezTo>
                  <a:pt x="12825" y="6964"/>
                  <a:pt x="12314" y="7474"/>
                  <a:pt x="11830" y="7985"/>
                </a:cubicBezTo>
                <a:cubicBezTo>
                  <a:pt x="11373" y="8496"/>
                  <a:pt x="10943" y="9034"/>
                  <a:pt x="10593" y="9491"/>
                </a:cubicBezTo>
                <a:cubicBezTo>
                  <a:pt x="10405" y="9706"/>
                  <a:pt x="10271" y="9921"/>
                  <a:pt x="10136" y="10163"/>
                </a:cubicBezTo>
                <a:cubicBezTo>
                  <a:pt x="10002" y="10324"/>
                  <a:pt x="9921" y="10513"/>
                  <a:pt x="9813" y="10701"/>
                </a:cubicBezTo>
                <a:cubicBezTo>
                  <a:pt x="10190" y="10513"/>
                  <a:pt x="10513" y="10244"/>
                  <a:pt x="10808" y="9975"/>
                </a:cubicBezTo>
                <a:cubicBezTo>
                  <a:pt x="11158" y="9679"/>
                  <a:pt x="11507" y="9356"/>
                  <a:pt x="11857" y="9007"/>
                </a:cubicBezTo>
                <a:cubicBezTo>
                  <a:pt x="12179" y="8657"/>
                  <a:pt x="12556" y="8335"/>
                  <a:pt x="12932" y="8039"/>
                </a:cubicBezTo>
                <a:cubicBezTo>
                  <a:pt x="13201" y="7824"/>
                  <a:pt x="13470" y="7609"/>
                  <a:pt x="13766" y="7448"/>
                </a:cubicBezTo>
                <a:lnTo>
                  <a:pt x="13766" y="6130"/>
                </a:lnTo>
                <a:close/>
                <a:moveTo>
                  <a:pt x="6986" y="6789"/>
                </a:moveTo>
                <a:cubicBezTo>
                  <a:pt x="6823" y="6789"/>
                  <a:pt x="6323" y="7196"/>
                  <a:pt x="5646" y="7851"/>
                </a:cubicBezTo>
                <a:lnTo>
                  <a:pt x="5297" y="8200"/>
                </a:lnTo>
                <a:lnTo>
                  <a:pt x="4974" y="8577"/>
                </a:lnTo>
                <a:lnTo>
                  <a:pt x="4221" y="9437"/>
                </a:lnTo>
                <a:cubicBezTo>
                  <a:pt x="4087" y="9598"/>
                  <a:pt x="3952" y="9733"/>
                  <a:pt x="3818" y="9894"/>
                </a:cubicBezTo>
                <a:cubicBezTo>
                  <a:pt x="3683" y="10056"/>
                  <a:pt x="3549" y="10244"/>
                  <a:pt x="3415" y="10405"/>
                </a:cubicBezTo>
                <a:lnTo>
                  <a:pt x="2635" y="11480"/>
                </a:lnTo>
                <a:lnTo>
                  <a:pt x="2232" y="12072"/>
                </a:lnTo>
                <a:lnTo>
                  <a:pt x="2017" y="12341"/>
                </a:lnTo>
                <a:lnTo>
                  <a:pt x="1828" y="12637"/>
                </a:lnTo>
                <a:lnTo>
                  <a:pt x="1076" y="13846"/>
                </a:lnTo>
                <a:lnTo>
                  <a:pt x="860" y="14169"/>
                </a:lnTo>
                <a:lnTo>
                  <a:pt x="1506" y="14169"/>
                </a:lnTo>
                <a:cubicBezTo>
                  <a:pt x="1667" y="13900"/>
                  <a:pt x="1855" y="13631"/>
                  <a:pt x="2043" y="13362"/>
                </a:cubicBezTo>
                <a:cubicBezTo>
                  <a:pt x="2474" y="12690"/>
                  <a:pt x="2984" y="12072"/>
                  <a:pt x="3442" y="11454"/>
                </a:cubicBezTo>
                <a:lnTo>
                  <a:pt x="3442" y="11427"/>
                </a:lnTo>
                <a:lnTo>
                  <a:pt x="4141" y="10513"/>
                </a:lnTo>
                <a:lnTo>
                  <a:pt x="4840" y="9679"/>
                </a:lnTo>
                <a:lnTo>
                  <a:pt x="5458" y="8926"/>
                </a:lnTo>
                <a:lnTo>
                  <a:pt x="5754" y="8550"/>
                </a:lnTo>
                <a:lnTo>
                  <a:pt x="6023" y="8254"/>
                </a:lnTo>
                <a:cubicBezTo>
                  <a:pt x="6748" y="7448"/>
                  <a:pt x="7152" y="6910"/>
                  <a:pt x="7044" y="6856"/>
                </a:cubicBezTo>
                <a:cubicBezTo>
                  <a:pt x="7044" y="6811"/>
                  <a:pt x="7024" y="6789"/>
                  <a:pt x="6986" y="6789"/>
                </a:cubicBezTo>
                <a:close/>
                <a:moveTo>
                  <a:pt x="7098" y="9733"/>
                </a:moveTo>
                <a:lnTo>
                  <a:pt x="7098" y="9733"/>
                </a:lnTo>
                <a:cubicBezTo>
                  <a:pt x="6507" y="10271"/>
                  <a:pt x="5915" y="10862"/>
                  <a:pt x="5377" y="11480"/>
                </a:cubicBezTo>
                <a:cubicBezTo>
                  <a:pt x="4866" y="12126"/>
                  <a:pt x="4356" y="12825"/>
                  <a:pt x="3818" y="13551"/>
                </a:cubicBezTo>
                <a:cubicBezTo>
                  <a:pt x="3710" y="13712"/>
                  <a:pt x="3549" y="13927"/>
                  <a:pt x="3388" y="14169"/>
                </a:cubicBezTo>
                <a:lnTo>
                  <a:pt x="3845" y="14169"/>
                </a:lnTo>
                <a:cubicBezTo>
                  <a:pt x="4436" y="13282"/>
                  <a:pt x="5001" y="12502"/>
                  <a:pt x="5458" y="11911"/>
                </a:cubicBezTo>
                <a:lnTo>
                  <a:pt x="5458" y="11911"/>
                </a:lnTo>
                <a:lnTo>
                  <a:pt x="5308" y="12093"/>
                </a:lnTo>
                <a:lnTo>
                  <a:pt x="5308" y="12093"/>
                </a:lnTo>
                <a:cubicBezTo>
                  <a:pt x="5406" y="11966"/>
                  <a:pt x="5499" y="11835"/>
                  <a:pt x="5592" y="11696"/>
                </a:cubicBezTo>
                <a:cubicBezTo>
                  <a:pt x="5754" y="11480"/>
                  <a:pt x="5942" y="11265"/>
                  <a:pt x="6103" y="11050"/>
                </a:cubicBezTo>
                <a:cubicBezTo>
                  <a:pt x="6453" y="10620"/>
                  <a:pt x="6775" y="10163"/>
                  <a:pt x="7098" y="9733"/>
                </a:cubicBezTo>
                <a:close/>
                <a:moveTo>
                  <a:pt x="13793" y="7609"/>
                </a:moveTo>
                <a:cubicBezTo>
                  <a:pt x="13631" y="7851"/>
                  <a:pt x="13470" y="8039"/>
                  <a:pt x="13282" y="8227"/>
                </a:cubicBezTo>
                <a:cubicBezTo>
                  <a:pt x="13147" y="8389"/>
                  <a:pt x="12986" y="8550"/>
                  <a:pt x="12825" y="8711"/>
                </a:cubicBezTo>
                <a:lnTo>
                  <a:pt x="12583" y="8926"/>
                </a:lnTo>
                <a:lnTo>
                  <a:pt x="12314" y="9195"/>
                </a:lnTo>
                <a:cubicBezTo>
                  <a:pt x="11991" y="9518"/>
                  <a:pt x="11642" y="9867"/>
                  <a:pt x="11265" y="10163"/>
                </a:cubicBezTo>
                <a:lnTo>
                  <a:pt x="11023" y="10405"/>
                </a:lnTo>
                <a:lnTo>
                  <a:pt x="10781" y="10647"/>
                </a:lnTo>
                <a:lnTo>
                  <a:pt x="10324" y="11131"/>
                </a:lnTo>
                <a:cubicBezTo>
                  <a:pt x="9948" y="11507"/>
                  <a:pt x="9598" y="11884"/>
                  <a:pt x="9303" y="12314"/>
                </a:cubicBezTo>
                <a:cubicBezTo>
                  <a:pt x="9157" y="12532"/>
                  <a:pt x="9143" y="12641"/>
                  <a:pt x="9200" y="12641"/>
                </a:cubicBezTo>
                <a:cubicBezTo>
                  <a:pt x="9207" y="12641"/>
                  <a:pt x="9214" y="12639"/>
                  <a:pt x="9222" y="12637"/>
                </a:cubicBezTo>
                <a:cubicBezTo>
                  <a:pt x="9410" y="12556"/>
                  <a:pt x="9598" y="12448"/>
                  <a:pt x="9760" y="12314"/>
                </a:cubicBezTo>
                <a:cubicBezTo>
                  <a:pt x="10002" y="12153"/>
                  <a:pt x="10324" y="11938"/>
                  <a:pt x="10647" y="11749"/>
                </a:cubicBezTo>
                <a:lnTo>
                  <a:pt x="10647" y="11749"/>
                </a:lnTo>
                <a:cubicBezTo>
                  <a:pt x="9975" y="12529"/>
                  <a:pt x="9356" y="13336"/>
                  <a:pt x="8765" y="14169"/>
                </a:cubicBezTo>
                <a:lnTo>
                  <a:pt x="13766" y="14169"/>
                </a:lnTo>
                <a:lnTo>
                  <a:pt x="13766" y="8711"/>
                </a:lnTo>
                <a:lnTo>
                  <a:pt x="13766" y="8605"/>
                </a:lnTo>
                <a:lnTo>
                  <a:pt x="13766" y="8605"/>
                </a:lnTo>
                <a:cubicBezTo>
                  <a:pt x="13774" y="8595"/>
                  <a:pt x="13783" y="8586"/>
                  <a:pt x="13793" y="8577"/>
                </a:cubicBezTo>
                <a:lnTo>
                  <a:pt x="13793" y="760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9"/>
          <p:cNvSpPr/>
          <p:nvPr/>
        </p:nvSpPr>
        <p:spPr>
          <a:xfrm flipH="1">
            <a:off x="-29076" y="4525633"/>
            <a:ext cx="585409" cy="601375"/>
          </a:xfrm>
          <a:custGeom>
            <a:avLst/>
            <a:gdLst/>
            <a:ahLst/>
            <a:cxnLst/>
            <a:rect l="l" t="t" r="r" b="b"/>
            <a:pathLst>
              <a:path w="13793" h="14170" extrusionOk="0">
                <a:moveTo>
                  <a:pt x="13766" y="1640"/>
                </a:moveTo>
                <a:cubicBezTo>
                  <a:pt x="13201" y="2017"/>
                  <a:pt x="12663" y="2420"/>
                  <a:pt x="12179" y="2877"/>
                </a:cubicBezTo>
                <a:cubicBezTo>
                  <a:pt x="12085" y="3015"/>
                  <a:pt x="12079" y="3075"/>
                  <a:pt x="12142" y="3075"/>
                </a:cubicBezTo>
                <a:cubicBezTo>
                  <a:pt x="12311" y="3075"/>
                  <a:pt x="12981" y="2641"/>
                  <a:pt x="13766" y="2151"/>
                </a:cubicBezTo>
                <a:lnTo>
                  <a:pt x="13766" y="1640"/>
                </a:lnTo>
                <a:close/>
                <a:moveTo>
                  <a:pt x="13793" y="0"/>
                </a:moveTo>
                <a:lnTo>
                  <a:pt x="13551" y="161"/>
                </a:lnTo>
                <a:cubicBezTo>
                  <a:pt x="13067" y="484"/>
                  <a:pt x="12529" y="834"/>
                  <a:pt x="12045" y="1183"/>
                </a:cubicBezTo>
                <a:cubicBezTo>
                  <a:pt x="11534" y="1560"/>
                  <a:pt x="11077" y="1936"/>
                  <a:pt x="10674" y="2285"/>
                </a:cubicBezTo>
                <a:cubicBezTo>
                  <a:pt x="10459" y="2447"/>
                  <a:pt x="10297" y="2608"/>
                  <a:pt x="10136" y="2769"/>
                </a:cubicBezTo>
                <a:cubicBezTo>
                  <a:pt x="10002" y="2904"/>
                  <a:pt x="9894" y="3038"/>
                  <a:pt x="9787" y="3200"/>
                </a:cubicBezTo>
                <a:cubicBezTo>
                  <a:pt x="9661" y="3389"/>
                  <a:pt x="9636" y="3467"/>
                  <a:pt x="9697" y="3467"/>
                </a:cubicBezTo>
                <a:cubicBezTo>
                  <a:pt x="9740" y="3467"/>
                  <a:pt x="9825" y="3428"/>
                  <a:pt x="9948" y="3361"/>
                </a:cubicBezTo>
                <a:cubicBezTo>
                  <a:pt x="10082" y="3280"/>
                  <a:pt x="10271" y="3146"/>
                  <a:pt x="10513" y="2984"/>
                </a:cubicBezTo>
                <a:cubicBezTo>
                  <a:pt x="10728" y="2850"/>
                  <a:pt x="10996" y="2662"/>
                  <a:pt x="11265" y="2474"/>
                </a:cubicBezTo>
                <a:lnTo>
                  <a:pt x="12126" y="1882"/>
                </a:lnTo>
                <a:cubicBezTo>
                  <a:pt x="12421" y="1667"/>
                  <a:pt x="12744" y="1479"/>
                  <a:pt x="13013" y="1318"/>
                </a:cubicBezTo>
                <a:cubicBezTo>
                  <a:pt x="13282" y="1156"/>
                  <a:pt x="13551" y="968"/>
                  <a:pt x="13793" y="860"/>
                </a:cubicBezTo>
                <a:lnTo>
                  <a:pt x="13793" y="0"/>
                </a:lnTo>
                <a:close/>
                <a:moveTo>
                  <a:pt x="13739" y="3764"/>
                </a:moveTo>
                <a:lnTo>
                  <a:pt x="13658" y="3818"/>
                </a:lnTo>
                <a:lnTo>
                  <a:pt x="13336" y="4087"/>
                </a:lnTo>
                <a:cubicBezTo>
                  <a:pt x="12852" y="4409"/>
                  <a:pt x="12395" y="4786"/>
                  <a:pt x="11964" y="5135"/>
                </a:cubicBezTo>
                <a:cubicBezTo>
                  <a:pt x="11507" y="5512"/>
                  <a:pt x="11104" y="5888"/>
                  <a:pt x="10701" y="6291"/>
                </a:cubicBezTo>
                <a:lnTo>
                  <a:pt x="10378" y="6587"/>
                </a:lnTo>
                <a:lnTo>
                  <a:pt x="10109" y="6883"/>
                </a:lnTo>
                <a:cubicBezTo>
                  <a:pt x="9921" y="7098"/>
                  <a:pt x="9733" y="7313"/>
                  <a:pt x="9545" y="7528"/>
                </a:cubicBezTo>
                <a:cubicBezTo>
                  <a:pt x="8846" y="8308"/>
                  <a:pt x="8496" y="8926"/>
                  <a:pt x="8523" y="9114"/>
                </a:cubicBezTo>
                <a:cubicBezTo>
                  <a:pt x="8523" y="9165"/>
                  <a:pt x="8553" y="9192"/>
                  <a:pt x="8607" y="9192"/>
                </a:cubicBezTo>
                <a:cubicBezTo>
                  <a:pt x="8668" y="9192"/>
                  <a:pt x="8759" y="9159"/>
                  <a:pt x="8872" y="9088"/>
                </a:cubicBezTo>
                <a:cubicBezTo>
                  <a:pt x="9088" y="8980"/>
                  <a:pt x="9410" y="8711"/>
                  <a:pt x="9867" y="8362"/>
                </a:cubicBezTo>
                <a:cubicBezTo>
                  <a:pt x="10351" y="7985"/>
                  <a:pt x="10781" y="7582"/>
                  <a:pt x="11265" y="7152"/>
                </a:cubicBezTo>
                <a:cubicBezTo>
                  <a:pt x="11776" y="6695"/>
                  <a:pt x="12314" y="6238"/>
                  <a:pt x="12852" y="5754"/>
                </a:cubicBezTo>
                <a:cubicBezTo>
                  <a:pt x="13147" y="5512"/>
                  <a:pt x="13443" y="5270"/>
                  <a:pt x="13739" y="5028"/>
                </a:cubicBezTo>
                <a:lnTo>
                  <a:pt x="13739" y="3764"/>
                </a:lnTo>
                <a:close/>
                <a:moveTo>
                  <a:pt x="4598" y="4490"/>
                </a:moveTo>
                <a:lnTo>
                  <a:pt x="4598" y="4490"/>
                </a:lnTo>
                <a:cubicBezTo>
                  <a:pt x="4006" y="4893"/>
                  <a:pt x="3495" y="5350"/>
                  <a:pt x="3011" y="5861"/>
                </a:cubicBezTo>
                <a:cubicBezTo>
                  <a:pt x="2527" y="6372"/>
                  <a:pt x="2124" y="6964"/>
                  <a:pt x="1775" y="7582"/>
                </a:cubicBezTo>
                <a:lnTo>
                  <a:pt x="1291" y="8200"/>
                </a:lnTo>
                <a:cubicBezTo>
                  <a:pt x="1129" y="8442"/>
                  <a:pt x="995" y="8657"/>
                  <a:pt x="834" y="8873"/>
                </a:cubicBezTo>
                <a:cubicBezTo>
                  <a:pt x="538" y="9330"/>
                  <a:pt x="242" y="9760"/>
                  <a:pt x="0" y="10190"/>
                </a:cubicBezTo>
                <a:cubicBezTo>
                  <a:pt x="1398" y="8765"/>
                  <a:pt x="3200" y="5996"/>
                  <a:pt x="4598" y="4490"/>
                </a:cubicBezTo>
                <a:close/>
                <a:moveTo>
                  <a:pt x="13766" y="6130"/>
                </a:moveTo>
                <a:lnTo>
                  <a:pt x="13336" y="6507"/>
                </a:lnTo>
                <a:cubicBezTo>
                  <a:pt x="12825" y="6964"/>
                  <a:pt x="12314" y="7474"/>
                  <a:pt x="11830" y="7985"/>
                </a:cubicBezTo>
                <a:cubicBezTo>
                  <a:pt x="11373" y="8496"/>
                  <a:pt x="10943" y="9034"/>
                  <a:pt x="10593" y="9491"/>
                </a:cubicBezTo>
                <a:cubicBezTo>
                  <a:pt x="10405" y="9706"/>
                  <a:pt x="10271" y="9921"/>
                  <a:pt x="10136" y="10163"/>
                </a:cubicBezTo>
                <a:cubicBezTo>
                  <a:pt x="10002" y="10324"/>
                  <a:pt x="9921" y="10513"/>
                  <a:pt x="9813" y="10701"/>
                </a:cubicBezTo>
                <a:cubicBezTo>
                  <a:pt x="10190" y="10513"/>
                  <a:pt x="10513" y="10244"/>
                  <a:pt x="10808" y="9975"/>
                </a:cubicBezTo>
                <a:cubicBezTo>
                  <a:pt x="11158" y="9679"/>
                  <a:pt x="11507" y="9356"/>
                  <a:pt x="11857" y="9007"/>
                </a:cubicBezTo>
                <a:cubicBezTo>
                  <a:pt x="12179" y="8657"/>
                  <a:pt x="12556" y="8335"/>
                  <a:pt x="12932" y="8039"/>
                </a:cubicBezTo>
                <a:cubicBezTo>
                  <a:pt x="13201" y="7824"/>
                  <a:pt x="13470" y="7609"/>
                  <a:pt x="13766" y="7448"/>
                </a:cubicBezTo>
                <a:lnTo>
                  <a:pt x="13766" y="6130"/>
                </a:lnTo>
                <a:close/>
                <a:moveTo>
                  <a:pt x="6986" y="6789"/>
                </a:moveTo>
                <a:cubicBezTo>
                  <a:pt x="6823" y="6789"/>
                  <a:pt x="6323" y="7196"/>
                  <a:pt x="5646" y="7851"/>
                </a:cubicBezTo>
                <a:lnTo>
                  <a:pt x="5297" y="8200"/>
                </a:lnTo>
                <a:lnTo>
                  <a:pt x="4974" y="8577"/>
                </a:lnTo>
                <a:lnTo>
                  <a:pt x="4221" y="9437"/>
                </a:lnTo>
                <a:cubicBezTo>
                  <a:pt x="4087" y="9598"/>
                  <a:pt x="3952" y="9733"/>
                  <a:pt x="3818" y="9894"/>
                </a:cubicBezTo>
                <a:cubicBezTo>
                  <a:pt x="3683" y="10056"/>
                  <a:pt x="3549" y="10244"/>
                  <a:pt x="3415" y="10405"/>
                </a:cubicBezTo>
                <a:lnTo>
                  <a:pt x="2635" y="11480"/>
                </a:lnTo>
                <a:lnTo>
                  <a:pt x="2232" y="12072"/>
                </a:lnTo>
                <a:lnTo>
                  <a:pt x="2017" y="12341"/>
                </a:lnTo>
                <a:lnTo>
                  <a:pt x="1828" y="12637"/>
                </a:lnTo>
                <a:lnTo>
                  <a:pt x="1076" y="13846"/>
                </a:lnTo>
                <a:lnTo>
                  <a:pt x="860" y="14169"/>
                </a:lnTo>
                <a:lnTo>
                  <a:pt x="1506" y="14169"/>
                </a:lnTo>
                <a:cubicBezTo>
                  <a:pt x="1667" y="13900"/>
                  <a:pt x="1855" y="13631"/>
                  <a:pt x="2043" y="13362"/>
                </a:cubicBezTo>
                <a:cubicBezTo>
                  <a:pt x="2474" y="12690"/>
                  <a:pt x="2984" y="12072"/>
                  <a:pt x="3442" y="11454"/>
                </a:cubicBezTo>
                <a:lnTo>
                  <a:pt x="3442" y="11427"/>
                </a:lnTo>
                <a:lnTo>
                  <a:pt x="4141" y="10513"/>
                </a:lnTo>
                <a:lnTo>
                  <a:pt x="4840" y="9679"/>
                </a:lnTo>
                <a:lnTo>
                  <a:pt x="5458" y="8926"/>
                </a:lnTo>
                <a:lnTo>
                  <a:pt x="5754" y="8550"/>
                </a:lnTo>
                <a:lnTo>
                  <a:pt x="6023" y="8254"/>
                </a:lnTo>
                <a:cubicBezTo>
                  <a:pt x="6748" y="7448"/>
                  <a:pt x="7152" y="6910"/>
                  <a:pt x="7044" y="6856"/>
                </a:cubicBezTo>
                <a:cubicBezTo>
                  <a:pt x="7044" y="6811"/>
                  <a:pt x="7024" y="6789"/>
                  <a:pt x="6986" y="6789"/>
                </a:cubicBezTo>
                <a:close/>
                <a:moveTo>
                  <a:pt x="7098" y="9733"/>
                </a:moveTo>
                <a:lnTo>
                  <a:pt x="7098" y="9733"/>
                </a:lnTo>
                <a:cubicBezTo>
                  <a:pt x="6507" y="10271"/>
                  <a:pt x="5915" y="10862"/>
                  <a:pt x="5377" y="11480"/>
                </a:cubicBezTo>
                <a:cubicBezTo>
                  <a:pt x="4866" y="12126"/>
                  <a:pt x="4356" y="12825"/>
                  <a:pt x="3818" y="13551"/>
                </a:cubicBezTo>
                <a:cubicBezTo>
                  <a:pt x="3710" y="13712"/>
                  <a:pt x="3549" y="13927"/>
                  <a:pt x="3388" y="14169"/>
                </a:cubicBezTo>
                <a:lnTo>
                  <a:pt x="3845" y="14169"/>
                </a:lnTo>
                <a:cubicBezTo>
                  <a:pt x="4436" y="13282"/>
                  <a:pt x="5001" y="12502"/>
                  <a:pt x="5458" y="11911"/>
                </a:cubicBezTo>
                <a:lnTo>
                  <a:pt x="5458" y="11911"/>
                </a:lnTo>
                <a:lnTo>
                  <a:pt x="5308" y="12093"/>
                </a:lnTo>
                <a:lnTo>
                  <a:pt x="5308" y="12093"/>
                </a:lnTo>
                <a:cubicBezTo>
                  <a:pt x="5406" y="11966"/>
                  <a:pt x="5499" y="11835"/>
                  <a:pt x="5592" y="11696"/>
                </a:cubicBezTo>
                <a:cubicBezTo>
                  <a:pt x="5754" y="11480"/>
                  <a:pt x="5942" y="11265"/>
                  <a:pt x="6103" y="11050"/>
                </a:cubicBezTo>
                <a:cubicBezTo>
                  <a:pt x="6453" y="10620"/>
                  <a:pt x="6775" y="10163"/>
                  <a:pt x="7098" y="9733"/>
                </a:cubicBezTo>
                <a:close/>
                <a:moveTo>
                  <a:pt x="13793" y="7609"/>
                </a:moveTo>
                <a:cubicBezTo>
                  <a:pt x="13631" y="7851"/>
                  <a:pt x="13470" y="8039"/>
                  <a:pt x="13282" y="8227"/>
                </a:cubicBezTo>
                <a:cubicBezTo>
                  <a:pt x="13147" y="8389"/>
                  <a:pt x="12986" y="8550"/>
                  <a:pt x="12825" y="8711"/>
                </a:cubicBezTo>
                <a:lnTo>
                  <a:pt x="12583" y="8926"/>
                </a:lnTo>
                <a:lnTo>
                  <a:pt x="12314" y="9195"/>
                </a:lnTo>
                <a:cubicBezTo>
                  <a:pt x="11991" y="9518"/>
                  <a:pt x="11642" y="9867"/>
                  <a:pt x="11265" y="10163"/>
                </a:cubicBezTo>
                <a:lnTo>
                  <a:pt x="11023" y="10405"/>
                </a:lnTo>
                <a:lnTo>
                  <a:pt x="10781" y="10647"/>
                </a:lnTo>
                <a:lnTo>
                  <a:pt x="10324" y="11131"/>
                </a:lnTo>
                <a:cubicBezTo>
                  <a:pt x="9948" y="11507"/>
                  <a:pt x="9598" y="11884"/>
                  <a:pt x="9303" y="12314"/>
                </a:cubicBezTo>
                <a:cubicBezTo>
                  <a:pt x="9157" y="12532"/>
                  <a:pt x="9143" y="12641"/>
                  <a:pt x="9200" y="12641"/>
                </a:cubicBezTo>
                <a:cubicBezTo>
                  <a:pt x="9207" y="12641"/>
                  <a:pt x="9214" y="12639"/>
                  <a:pt x="9222" y="12637"/>
                </a:cubicBezTo>
                <a:cubicBezTo>
                  <a:pt x="9410" y="12556"/>
                  <a:pt x="9598" y="12448"/>
                  <a:pt x="9760" y="12314"/>
                </a:cubicBezTo>
                <a:cubicBezTo>
                  <a:pt x="10002" y="12153"/>
                  <a:pt x="10324" y="11938"/>
                  <a:pt x="10647" y="11749"/>
                </a:cubicBezTo>
                <a:lnTo>
                  <a:pt x="10647" y="11749"/>
                </a:lnTo>
                <a:cubicBezTo>
                  <a:pt x="9975" y="12529"/>
                  <a:pt x="9356" y="13336"/>
                  <a:pt x="8765" y="14169"/>
                </a:cubicBezTo>
                <a:lnTo>
                  <a:pt x="13766" y="14169"/>
                </a:lnTo>
                <a:lnTo>
                  <a:pt x="13766" y="8711"/>
                </a:lnTo>
                <a:lnTo>
                  <a:pt x="13766" y="8605"/>
                </a:lnTo>
                <a:lnTo>
                  <a:pt x="13766" y="8605"/>
                </a:lnTo>
                <a:cubicBezTo>
                  <a:pt x="13774" y="8595"/>
                  <a:pt x="13783" y="8586"/>
                  <a:pt x="13793" y="8577"/>
                </a:cubicBezTo>
                <a:lnTo>
                  <a:pt x="13793" y="760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205"/>
        <p:cNvGrpSpPr/>
        <p:nvPr/>
      </p:nvGrpSpPr>
      <p:grpSpPr>
        <a:xfrm>
          <a:off x="0" y="0"/>
          <a:ext cx="0" cy="0"/>
          <a:chOff x="0" y="0"/>
          <a:chExt cx="0" cy="0"/>
        </a:xfrm>
      </p:grpSpPr>
      <p:sp>
        <p:nvSpPr>
          <p:cNvPr id="206" name="Google Shape;206;p20"/>
          <p:cNvSpPr txBox="1">
            <a:spLocks noGrp="1"/>
          </p:cNvSpPr>
          <p:nvPr>
            <p:ph type="subTitle" idx="1"/>
          </p:nvPr>
        </p:nvSpPr>
        <p:spPr>
          <a:xfrm>
            <a:off x="2408338" y="3002650"/>
            <a:ext cx="2053500" cy="54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solidFill>
                  <a:schemeClr val="lt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07" name="Google Shape;207;p20"/>
          <p:cNvSpPr txBox="1">
            <a:spLocks noGrp="1"/>
          </p:cNvSpPr>
          <p:nvPr>
            <p:ph type="subTitle" idx="2"/>
          </p:nvPr>
        </p:nvSpPr>
        <p:spPr>
          <a:xfrm>
            <a:off x="2408338" y="2687600"/>
            <a:ext cx="2053500" cy="43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Ribeye"/>
              <a:buNone/>
              <a:defRPr sz="1800" b="1">
                <a:latin typeface="Paytone One"/>
                <a:ea typeface="Paytone One"/>
                <a:cs typeface="Paytone One"/>
                <a:sym typeface="Paytone One"/>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208" name="Google Shape;208;p20"/>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09" name="Google Shape;209;p20"/>
          <p:cNvSpPr/>
          <p:nvPr/>
        </p:nvSpPr>
        <p:spPr>
          <a:xfrm flipH="1">
            <a:off x="3594713" y="4955100"/>
            <a:ext cx="1954575" cy="188400"/>
          </a:xfrm>
          <a:custGeom>
            <a:avLst/>
            <a:gdLst/>
            <a:ahLst/>
            <a:cxnLst/>
            <a:rect l="l" t="t" r="r" b="b"/>
            <a:pathLst>
              <a:path w="78183" h="7536" extrusionOk="0">
                <a:moveTo>
                  <a:pt x="38448" y="1"/>
                </a:moveTo>
                <a:cubicBezTo>
                  <a:pt x="36549" y="1"/>
                  <a:pt x="34648" y="45"/>
                  <a:pt x="32742" y="134"/>
                </a:cubicBezTo>
                <a:cubicBezTo>
                  <a:pt x="28833" y="306"/>
                  <a:pt x="24948" y="675"/>
                  <a:pt x="21063" y="1241"/>
                </a:cubicBezTo>
                <a:cubicBezTo>
                  <a:pt x="23497" y="921"/>
                  <a:pt x="26054" y="675"/>
                  <a:pt x="28611" y="479"/>
                </a:cubicBezTo>
                <a:lnTo>
                  <a:pt x="28636" y="479"/>
                </a:lnTo>
                <a:cubicBezTo>
                  <a:pt x="31218" y="306"/>
                  <a:pt x="33824" y="208"/>
                  <a:pt x="36357" y="184"/>
                </a:cubicBezTo>
                <a:cubicBezTo>
                  <a:pt x="36730" y="180"/>
                  <a:pt x="37132" y="178"/>
                  <a:pt x="37558" y="178"/>
                </a:cubicBezTo>
                <a:cubicBezTo>
                  <a:pt x="39889" y="178"/>
                  <a:pt x="42942" y="239"/>
                  <a:pt x="45873" y="405"/>
                </a:cubicBezTo>
                <a:cubicBezTo>
                  <a:pt x="49340" y="626"/>
                  <a:pt x="52610" y="970"/>
                  <a:pt x="54430" y="1142"/>
                </a:cubicBezTo>
                <a:cubicBezTo>
                  <a:pt x="53914" y="1044"/>
                  <a:pt x="53250" y="946"/>
                  <a:pt x="52463" y="847"/>
                </a:cubicBezTo>
                <a:cubicBezTo>
                  <a:pt x="51701" y="749"/>
                  <a:pt x="50840" y="651"/>
                  <a:pt x="49930" y="552"/>
                </a:cubicBezTo>
                <a:cubicBezTo>
                  <a:pt x="49045" y="479"/>
                  <a:pt x="48111" y="405"/>
                  <a:pt x="47225" y="356"/>
                </a:cubicBezTo>
                <a:lnTo>
                  <a:pt x="44717" y="184"/>
                </a:lnTo>
                <a:lnTo>
                  <a:pt x="45234" y="184"/>
                </a:lnTo>
                <a:cubicBezTo>
                  <a:pt x="42973" y="63"/>
                  <a:pt x="40712" y="1"/>
                  <a:pt x="38448" y="1"/>
                </a:cubicBezTo>
                <a:close/>
                <a:moveTo>
                  <a:pt x="36807" y="720"/>
                </a:moveTo>
                <a:cubicBezTo>
                  <a:pt x="31805" y="720"/>
                  <a:pt x="26804" y="1066"/>
                  <a:pt x="21825" y="1757"/>
                </a:cubicBezTo>
                <a:cubicBezTo>
                  <a:pt x="19243" y="2077"/>
                  <a:pt x="15899" y="2667"/>
                  <a:pt x="15235" y="2864"/>
                </a:cubicBezTo>
                <a:cubicBezTo>
                  <a:pt x="14460" y="3060"/>
                  <a:pt x="14257" y="3140"/>
                  <a:pt x="14417" y="3140"/>
                </a:cubicBezTo>
                <a:cubicBezTo>
                  <a:pt x="14577" y="3140"/>
                  <a:pt x="15100" y="3060"/>
                  <a:pt x="15776" y="2937"/>
                </a:cubicBezTo>
                <a:lnTo>
                  <a:pt x="16858" y="2741"/>
                </a:lnTo>
                <a:lnTo>
                  <a:pt x="18038" y="2544"/>
                </a:lnTo>
                <a:lnTo>
                  <a:pt x="19169" y="2372"/>
                </a:lnTo>
                <a:lnTo>
                  <a:pt x="20079" y="2224"/>
                </a:lnTo>
                <a:cubicBezTo>
                  <a:pt x="21087" y="2077"/>
                  <a:pt x="22685" y="1856"/>
                  <a:pt x="24530" y="1659"/>
                </a:cubicBezTo>
                <a:cubicBezTo>
                  <a:pt x="25464" y="1561"/>
                  <a:pt x="26448" y="1462"/>
                  <a:pt x="27456" y="1388"/>
                </a:cubicBezTo>
                <a:lnTo>
                  <a:pt x="28980" y="1265"/>
                </a:lnTo>
                <a:lnTo>
                  <a:pt x="30480" y="1167"/>
                </a:lnTo>
                <a:cubicBezTo>
                  <a:pt x="34439" y="897"/>
                  <a:pt x="37881" y="872"/>
                  <a:pt x="37808" y="724"/>
                </a:cubicBezTo>
                <a:cubicBezTo>
                  <a:pt x="37474" y="721"/>
                  <a:pt x="37141" y="720"/>
                  <a:pt x="36807" y="720"/>
                </a:cubicBezTo>
                <a:close/>
                <a:moveTo>
                  <a:pt x="73241" y="5495"/>
                </a:moveTo>
                <a:lnTo>
                  <a:pt x="73241" y="5495"/>
                </a:lnTo>
                <a:cubicBezTo>
                  <a:pt x="74593" y="6085"/>
                  <a:pt x="75921" y="6773"/>
                  <a:pt x="77199" y="7511"/>
                </a:cubicBezTo>
                <a:lnTo>
                  <a:pt x="78183" y="7511"/>
                </a:lnTo>
                <a:cubicBezTo>
                  <a:pt x="76658" y="6798"/>
                  <a:pt x="75011" y="6134"/>
                  <a:pt x="73241" y="5495"/>
                </a:cubicBezTo>
                <a:close/>
                <a:moveTo>
                  <a:pt x="10443" y="4041"/>
                </a:moveTo>
                <a:cubicBezTo>
                  <a:pt x="10429" y="4041"/>
                  <a:pt x="10411" y="4042"/>
                  <a:pt x="10391" y="4044"/>
                </a:cubicBezTo>
                <a:cubicBezTo>
                  <a:pt x="10096" y="4093"/>
                  <a:pt x="9161" y="4290"/>
                  <a:pt x="7981" y="4610"/>
                </a:cubicBezTo>
                <a:cubicBezTo>
                  <a:pt x="7416" y="4757"/>
                  <a:pt x="6776" y="4929"/>
                  <a:pt x="6137" y="5126"/>
                </a:cubicBezTo>
                <a:cubicBezTo>
                  <a:pt x="5522" y="5298"/>
                  <a:pt x="4907" y="5519"/>
                  <a:pt x="4293" y="5716"/>
                </a:cubicBezTo>
                <a:cubicBezTo>
                  <a:pt x="3112" y="6109"/>
                  <a:pt x="2080" y="6503"/>
                  <a:pt x="1613" y="6724"/>
                </a:cubicBezTo>
                <a:cubicBezTo>
                  <a:pt x="372" y="7266"/>
                  <a:pt x="0" y="7517"/>
                  <a:pt x="99" y="7517"/>
                </a:cubicBezTo>
                <a:cubicBezTo>
                  <a:pt x="108" y="7517"/>
                  <a:pt x="121" y="7515"/>
                  <a:pt x="137" y="7511"/>
                </a:cubicBezTo>
                <a:cubicBezTo>
                  <a:pt x="358" y="7437"/>
                  <a:pt x="604" y="7364"/>
                  <a:pt x="826" y="7265"/>
                </a:cubicBezTo>
                <a:cubicBezTo>
                  <a:pt x="1170" y="7142"/>
                  <a:pt x="1613" y="6970"/>
                  <a:pt x="2129" y="6798"/>
                </a:cubicBezTo>
                <a:cubicBezTo>
                  <a:pt x="3186" y="6429"/>
                  <a:pt x="4489" y="5962"/>
                  <a:pt x="5768" y="5569"/>
                </a:cubicBezTo>
                <a:cubicBezTo>
                  <a:pt x="6383" y="5347"/>
                  <a:pt x="7022" y="5175"/>
                  <a:pt x="7539" y="5003"/>
                </a:cubicBezTo>
                <a:cubicBezTo>
                  <a:pt x="8079" y="4831"/>
                  <a:pt x="8547" y="4683"/>
                  <a:pt x="8891" y="4585"/>
                </a:cubicBezTo>
                <a:cubicBezTo>
                  <a:pt x="10194" y="4196"/>
                  <a:pt x="10626" y="4041"/>
                  <a:pt x="10443" y="4041"/>
                </a:cubicBezTo>
                <a:close/>
                <a:moveTo>
                  <a:pt x="47766" y="1142"/>
                </a:moveTo>
                <a:lnTo>
                  <a:pt x="47766" y="1142"/>
                </a:lnTo>
                <a:cubicBezTo>
                  <a:pt x="48651" y="1265"/>
                  <a:pt x="49610" y="1364"/>
                  <a:pt x="50594" y="1487"/>
                </a:cubicBezTo>
                <a:cubicBezTo>
                  <a:pt x="51602" y="1610"/>
                  <a:pt x="52635" y="1733"/>
                  <a:pt x="53717" y="1880"/>
                </a:cubicBezTo>
                <a:cubicBezTo>
                  <a:pt x="55881" y="2200"/>
                  <a:pt x="58143" y="2544"/>
                  <a:pt x="60282" y="2962"/>
                </a:cubicBezTo>
                <a:cubicBezTo>
                  <a:pt x="64634" y="3823"/>
                  <a:pt x="68519" y="4978"/>
                  <a:pt x="70733" y="6036"/>
                </a:cubicBezTo>
                <a:cubicBezTo>
                  <a:pt x="69356" y="5667"/>
                  <a:pt x="67462" y="5101"/>
                  <a:pt x="65028" y="4560"/>
                </a:cubicBezTo>
                <a:cubicBezTo>
                  <a:pt x="62618" y="4019"/>
                  <a:pt x="59766" y="3429"/>
                  <a:pt x="56668" y="2962"/>
                </a:cubicBezTo>
                <a:cubicBezTo>
                  <a:pt x="53594" y="2519"/>
                  <a:pt x="50324" y="2151"/>
                  <a:pt x="47201" y="1954"/>
                </a:cubicBezTo>
                <a:cubicBezTo>
                  <a:pt x="44078" y="1733"/>
                  <a:pt x="41152" y="1659"/>
                  <a:pt x="38767" y="1659"/>
                </a:cubicBezTo>
                <a:cubicBezTo>
                  <a:pt x="34709" y="1659"/>
                  <a:pt x="30554" y="1831"/>
                  <a:pt x="26472" y="2224"/>
                </a:cubicBezTo>
                <a:cubicBezTo>
                  <a:pt x="22489" y="2593"/>
                  <a:pt x="18554" y="3183"/>
                  <a:pt x="14645" y="3995"/>
                </a:cubicBezTo>
                <a:cubicBezTo>
                  <a:pt x="10612" y="4806"/>
                  <a:pt x="6653" y="5987"/>
                  <a:pt x="2842" y="7511"/>
                </a:cubicBezTo>
                <a:lnTo>
                  <a:pt x="4391" y="7511"/>
                </a:lnTo>
                <a:cubicBezTo>
                  <a:pt x="6137" y="6896"/>
                  <a:pt x="8079" y="6282"/>
                  <a:pt x="10170" y="5741"/>
                </a:cubicBezTo>
                <a:cubicBezTo>
                  <a:pt x="13366" y="4905"/>
                  <a:pt x="16612" y="4216"/>
                  <a:pt x="19907" y="3724"/>
                </a:cubicBezTo>
                <a:cubicBezTo>
                  <a:pt x="23153" y="3208"/>
                  <a:pt x="26251" y="2888"/>
                  <a:pt x="28734" y="2692"/>
                </a:cubicBezTo>
                <a:cubicBezTo>
                  <a:pt x="31218" y="2519"/>
                  <a:pt x="34119" y="2347"/>
                  <a:pt x="37119" y="2323"/>
                </a:cubicBezTo>
                <a:cubicBezTo>
                  <a:pt x="37488" y="2320"/>
                  <a:pt x="37860" y="2318"/>
                  <a:pt x="38234" y="2318"/>
                </a:cubicBezTo>
                <a:cubicBezTo>
                  <a:pt x="40899" y="2318"/>
                  <a:pt x="43672" y="2396"/>
                  <a:pt x="46389" y="2569"/>
                </a:cubicBezTo>
                <a:cubicBezTo>
                  <a:pt x="49512" y="2790"/>
                  <a:pt x="52537" y="3134"/>
                  <a:pt x="55266" y="3577"/>
                </a:cubicBezTo>
                <a:cubicBezTo>
                  <a:pt x="57700" y="3970"/>
                  <a:pt x="60110" y="4462"/>
                  <a:pt x="62471" y="5126"/>
                </a:cubicBezTo>
                <a:lnTo>
                  <a:pt x="63257" y="5323"/>
                </a:lnTo>
                <a:lnTo>
                  <a:pt x="63946" y="5544"/>
                </a:lnTo>
                <a:cubicBezTo>
                  <a:pt x="64364" y="5667"/>
                  <a:pt x="64782" y="5790"/>
                  <a:pt x="65126" y="5913"/>
                </a:cubicBezTo>
                <a:cubicBezTo>
                  <a:pt x="65790" y="6159"/>
                  <a:pt x="66306" y="6355"/>
                  <a:pt x="66675" y="6503"/>
                </a:cubicBezTo>
                <a:cubicBezTo>
                  <a:pt x="67337" y="6777"/>
                  <a:pt x="67512" y="6924"/>
                  <a:pt x="67298" y="6924"/>
                </a:cubicBezTo>
                <a:cubicBezTo>
                  <a:pt x="67281" y="6924"/>
                  <a:pt x="67262" y="6923"/>
                  <a:pt x="67241" y="6921"/>
                </a:cubicBezTo>
                <a:cubicBezTo>
                  <a:pt x="66946" y="6921"/>
                  <a:pt x="66184" y="6724"/>
                  <a:pt x="65028" y="6454"/>
                </a:cubicBezTo>
                <a:cubicBezTo>
                  <a:pt x="63872" y="6183"/>
                  <a:pt x="62298" y="5814"/>
                  <a:pt x="60380" y="5396"/>
                </a:cubicBezTo>
                <a:cubicBezTo>
                  <a:pt x="56053" y="4487"/>
                  <a:pt x="51651" y="3847"/>
                  <a:pt x="47250" y="3478"/>
                </a:cubicBezTo>
                <a:cubicBezTo>
                  <a:pt x="44939" y="3282"/>
                  <a:pt x="42578" y="3183"/>
                  <a:pt x="40193" y="3110"/>
                </a:cubicBezTo>
                <a:cubicBezTo>
                  <a:pt x="39013" y="3085"/>
                  <a:pt x="37808" y="3085"/>
                  <a:pt x="36627" y="3085"/>
                </a:cubicBezTo>
                <a:cubicBezTo>
                  <a:pt x="36406" y="3081"/>
                  <a:pt x="36186" y="3078"/>
                  <a:pt x="35966" y="3078"/>
                </a:cubicBezTo>
                <a:cubicBezTo>
                  <a:pt x="34989" y="3078"/>
                  <a:pt x="34026" y="3119"/>
                  <a:pt x="33062" y="3159"/>
                </a:cubicBezTo>
                <a:cubicBezTo>
                  <a:pt x="28070" y="3331"/>
                  <a:pt x="23128" y="3823"/>
                  <a:pt x="18235" y="4683"/>
                </a:cubicBezTo>
                <a:cubicBezTo>
                  <a:pt x="15677" y="5151"/>
                  <a:pt x="13243" y="5691"/>
                  <a:pt x="11129" y="6306"/>
                </a:cubicBezTo>
                <a:cubicBezTo>
                  <a:pt x="9727" y="6700"/>
                  <a:pt x="8448" y="7118"/>
                  <a:pt x="7342" y="7536"/>
                </a:cubicBezTo>
                <a:lnTo>
                  <a:pt x="8817" y="7536"/>
                </a:lnTo>
                <a:cubicBezTo>
                  <a:pt x="9211" y="7413"/>
                  <a:pt x="9604" y="7290"/>
                  <a:pt x="9997" y="7167"/>
                </a:cubicBezTo>
                <a:cubicBezTo>
                  <a:pt x="10686" y="6995"/>
                  <a:pt x="11301" y="6798"/>
                  <a:pt x="11866" y="6650"/>
                </a:cubicBezTo>
                <a:cubicBezTo>
                  <a:pt x="14719" y="5864"/>
                  <a:pt x="17595" y="5249"/>
                  <a:pt x="20497" y="4806"/>
                </a:cubicBezTo>
                <a:cubicBezTo>
                  <a:pt x="23153" y="4364"/>
                  <a:pt x="25857" y="4118"/>
                  <a:pt x="28538" y="4044"/>
                </a:cubicBezTo>
                <a:lnTo>
                  <a:pt x="28538" y="4044"/>
                </a:lnTo>
                <a:cubicBezTo>
                  <a:pt x="27702" y="4118"/>
                  <a:pt x="26792" y="4216"/>
                  <a:pt x="25857" y="4339"/>
                </a:cubicBezTo>
                <a:cubicBezTo>
                  <a:pt x="25390" y="4388"/>
                  <a:pt x="24948" y="4437"/>
                  <a:pt x="24456" y="4511"/>
                </a:cubicBezTo>
                <a:cubicBezTo>
                  <a:pt x="23989" y="4560"/>
                  <a:pt x="23546" y="4634"/>
                  <a:pt x="23079" y="4708"/>
                </a:cubicBezTo>
                <a:cubicBezTo>
                  <a:pt x="22169" y="4831"/>
                  <a:pt x="21308" y="4978"/>
                  <a:pt x="20546" y="5126"/>
                </a:cubicBezTo>
                <a:cubicBezTo>
                  <a:pt x="20153" y="5200"/>
                  <a:pt x="19784" y="5273"/>
                  <a:pt x="19464" y="5347"/>
                </a:cubicBezTo>
                <a:lnTo>
                  <a:pt x="18579" y="5519"/>
                </a:lnTo>
                <a:cubicBezTo>
                  <a:pt x="17658" y="5733"/>
                  <a:pt x="17166" y="5873"/>
                  <a:pt x="17379" y="5873"/>
                </a:cubicBezTo>
                <a:cubicBezTo>
                  <a:pt x="17411" y="5873"/>
                  <a:pt x="17458" y="5870"/>
                  <a:pt x="17522" y="5864"/>
                </a:cubicBezTo>
                <a:cubicBezTo>
                  <a:pt x="17792" y="5839"/>
                  <a:pt x="18333" y="5741"/>
                  <a:pt x="19243" y="5618"/>
                </a:cubicBezTo>
                <a:lnTo>
                  <a:pt x="19243" y="5618"/>
                </a:lnTo>
                <a:cubicBezTo>
                  <a:pt x="16243" y="6183"/>
                  <a:pt x="13342" y="6798"/>
                  <a:pt x="10612" y="7511"/>
                </a:cubicBezTo>
                <a:lnTo>
                  <a:pt x="76388" y="7511"/>
                </a:lnTo>
                <a:cubicBezTo>
                  <a:pt x="75380" y="7068"/>
                  <a:pt x="73855" y="6405"/>
                  <a:pt x="71544" y="5593"/>
                </a:cubicBezTo>
                <a:cubicBezTo>
                  <a:pt x="69872" y="5028"/>
                  <a:pt x="68028" y="4413"/>
                  <a:pt x="66036" y="3896"/>
                </a:cubicBezTo>
                <a:cubicBezTo>
                  <a:pt x="64044" y="3356"/>
                  <a:pt x="61930" y="2864"/>
                  <a:pt x="59766" y="2446"/>
                </a:cubicBezTo>
                <a:cubicBezTo>
                  <a:pt x="55807" y="1708"/>
                  <a:pt x="51799" y="1265"/>
                  <a:pt x="47766" y="11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flipH="1">
            <a:off x="8246895" y="0"/>
            <a:ext cx="897105" cy="372036"/>
          </a:xfrm>
          <a:custGeom>
            <a:avLst/>
            <a:gdLst/>
            <a:ahLst/>
            <a:cxnLst/>
            <a:rect l="l" t="t" r="r" b="b"/>
            <a:pathLst>
              <a:path w="75785" h="31422" extrusionOk="0">
                <a:moveTo>
                  <a:pt x="0" y="0"/>
                </a:moveTo>
                <a:lnTo>
                  <a:pt x="0" y="21525"/>
                </a:lnTo>
                <a:cubicBezTo>
                  <a:pt x="1219" y="21570"/>
                  <a:pt x="2429" y="21591"/>
                  <a:pt x="3634" y="21591"/>
                </a:cubicBezTo>
                <a:cubicBezTo>
                  <a:pt x="5831" y="21591"/>
                  <a:pt x="8010" y="21521"/>
                  <a:pt x="10190" y="21398"/>
                </a:cubicBezTo>
                <a:cubicBezTo>
                  <a:pt x="20570" y="20697"/>
                  <a:pt x="31460" y="16940"/>
                  <a:pt x="41713" y="15284"/>
                </a:cubicBezTo>
                <a:lnTo>
                  <a:pt x="41713" y="15284"/>
                </a:lnTo>
                <a:cubicBezTo>
                  <a:pt x="33116" y="20379"/>
                  <a:pt x="23500" y="23627"/>
                  <a:pt x="13565" y="24900"/>
                </a:cubicBezTo>
                <a:cubicBezTo>
                  <a:pt x="12942" y="24963"/>
                  <a:pt x="12319" y="26367"/>
                  <a:pt x="13068" y="26367"/>
                </a:cubicBezTo>
                <a:cubicBezTo>
                  <a:pt x="13085" y="26367"/>
                  <a:pt x="13102" y="26366"/>
                  <a:pt x="13119" y="26365"/>
                </a:cubicBezTo>
                <a:cubicBezTo>
                  <a:pt x="24009" y="25091"/>
                  <a:pt x="34645" y="22735"/>
                  <a:pt x="44961" y="19169"/>
                </a:cubicBezTo>
                <a:lnTo>
                  <a:pt x="44961" y="19169"/>
                </a:lnTo>
                <a:cubicBezTo>
                  <a:pt x="42987" y="20570"/>
                  <a:pt x="40949" y="21844"/>
                  <a:pt x="38784" y="22926"/>
                </a:cubicBezTo>
                <a:cubicBezTo>
                  <a:pt x="35472" y="24709"/>
                  <a:pt x="32033" y="26174"/>
                  <a:pt x="28531" y="27448"/>
                </a:cubicBezTo>
                <a:cubicBezTo>
                  <a:pt x="25092" y="28594"/>
                  <a:pt x="21589" y="28976"/>
                  <a:pt x="18087" y="29740"/>
                </a:cubicBezTo>
                <a:cubicBezTo>
                  <a:pt x="17375" y="29918"/>
                  <a:pt x="16719" y="31422"/>
                  <a:pt x="17609" y="31422"/>
                </a:cubicBezTo>
                <a:cubicBezTo>
                  <a:pt x="17675" y="31422"/>
                  <a:pt x="17749" y="31414"/>
                  <a:pt x="17832" y="31396"/>
                </a:cubicBezTo>
                <a:cubicBezTo>
                  <a:pt x="21653" y="30632"/>
                  <a:pt x="25410" y="30313"/>
                  <a:pt x="29104" y="29040"/>
                </a:cubicBezTo>
                <a:cubicBezTo>
                  <a:pt x="32670" y="27766"/>
                  <a:pt x="36109" y="26238"/>
                  <a:pt x="39421" y="24518"/>
                </a:cubicBezTo>
                <a:cubicBezTo>
                  <a:pt x="43560" y="22353"/>
                  <a:pt x="47445" y="19869"/>
                  <a:pt x="51139" y="17004"/>
                </a:cubicBezTo>
                <a:cubicBezTo>
                  <a:pt x="60628" y="10699"/>
                  <a:pt x="69798" y="5986"/>
                  <a:pt x="75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p:nvPr/>
        </p:nvSpPr>
        <p:spPr>
          <a:xfrm rot="-5400000" flipH="1">
            <a:off x="166248" y="-173323"/>
            <a:ext cx="523708" cy="856205"/>
          </a:xfrm>
          <a:custGeom>
            <a:avLst/>
            <a:gdLst/>
            <a:ahLst/>
            <a:cxnLst/>
            <a:rect l="l" t="t" r="r" b="b"/>
            <a:pathLst>
              <a:path w="39421" h="64449" extrusionOk="0">
                <a:moveTo>
                  <a:pt x="64" y="1"/>
                </a:moveTo>
                <a:lnTo>
                  <a:pt x="0" y="39548"/>
                </a:lnTo>
                <a:cubicBezTo>
                  <a:pt x="6560" y="20634"/>
                  <a:pt x="20634" y="10063"/>
                  <a:pt x="33180" y="2739"/>
                </a:cubicBezTo>
                <a:cubicBezTo>
                  <a:pt x="34390" y="2039"/>
                  <a:pt x="35727" y="1402"/>
                  <a:pt x="37064" y="892"/>
                </a:cubicBezTo>
                <a:cubicBezTo>
                  <a:pt x="37829" y="574"/>
                  <a:pt x="38593" y="319"/>
                  <a:pt x="39421" y="1"/>
                </a:cubicBezTo>
                <a:close/>
                <a:moveTo>
                  <a:pt x="19964" y="19266"/>
                </a:moveTo>
                <a:cubicBezTo>
                  <a:pt x="19718" y="19266"/>
                  <a:pt x="19406" y="19388"/>
                  <a:pt x="19042" y="19679"/>
                </a:cubicBezTo>
                <a:lnTo>
                  <a:pt x="19042" y="19743"/>
                </a:lnTo>
                <a:cubicBezTo>
                  <a:pt x="10317" y="26621"/>
                  <a:pt x="3439" y="37829"/>
                  <a:pt x="0" y="44197"/>
                </a:cubicBezTo>
                <a:lnTo>
                  <a:pt x="0" y="53559"/>
                </a:lnTo>
                <a:cubicBezTo>
                  <a:pt x="4395" y="43242"/>
                  <a:pt x="11655" y="28340"/>
                  <a:pt x="19806" y="21526"/>
                </a:cubicBezTo>
                <a:cubicBezTo>
                  <a:pt x="20886" y="20642"/>
                  <a:pt x="20793" y="19266"/>
                  <a:pt x="19964" y="19266"/>
                </a:cubicBezTo>
                <a:close/>
                <a:moveTo>
                  <a:pt x="13643" y="37855"/>
                </a:moveTo>
                <a:cubicBezTo>
                  <a:pt x="13414" y="37855"/>
                  <a:pt x="13166" y="37959"/>
                  <a:pt x="12928" y="38211"/>
                </a:cubicBezTo>
                <a:cubicBezTo>
                  <a:pt x="8343" y="43497"/>
                  <a:pt x="3758" y="48974"/>
                  <a:pt x="64" y="55342"/>
                </a:cubicBezTo>
                <a:lnTo>
                  <a:pt x="64" y="64449"/>
                </a:lnTo>
                <a:cubicBezTo>
                  <a:pt x="5732" y="53113"/>
                  <a:pt x="10954" y="42796"/>
                  <a:pt x="14266" y="39612"/>
                </a:cubicBezTo>
                <a:cubicBezTo>
                  <a:pt x="14949" y="38977"/>
                  <a:pt x="14397" y="37855"/>
                  <a:pt x="13643" y="378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txBox="1">
            <a:spLocks noGrp="1"/>
          </p:cNvSpPr>
          <p:nvPr>
            <p:ph type="subTitle" idx="3"/>
          </p:nvPr>
        </p:nvSpPr>
        <p:spPr>
          <a:xfrm>
            <a:off x="4648763" y="3002650"/>
            <a:ext cx="2053500" cy="54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13" name="Google Shape;213;p20"/>
          <p:cNvSpPr txBox="1">
            <a:spLocks noGrp="1"/>
          </p:cNvSpPr>
          <p:nvPr>
            <p:ph type="subTitle" idx="4"/>
          </p:nvPr>
        </p:nvSpPr>
        <p:spPr>
          <a:xfrm>
            <a:off x="4648763" y="2687600"/>
            <a:ext cx="2053500" cy="43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Ribeye"/>
              <a:buNone/>
              <a:defRPr sz="1800" b="1">
                <a:latin typeface="Paytone One"/>
                <a:ea typeface="Paytone One"/>
                <a:cs typeface="Paytone One"/>
                <a:sym typeface="Paytone One"/>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cSld name="CUSTOM_9">
    <p:spTree>
      <p:nvGrpSpPr>
        <p:cNvPr id="1" name="Shape 263"/>
        <p:cNvGrpSpPr/>
        <p:nvPr/>
      </p:nvGrpSpPr>
      <p:grpSpPr>
        <a:xfrm>
          <a:off x="0" y="0"/>
          <a:ext cx="0" cy="0"/>
          <a:chOff x="0" y="0"/>
          <a:chExt cx="0" cy="0"/>
        </a:xfrm>
      </p:grpSpPr>
      <p:sp>
        <p:nvSpPr>
          <p:cNvPr id="264" name="Google Shape;264;p2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65" name="Google Shape;265;p24"/>
          <p:cNvSpPr txBox="1">
            <a:spLocks noGrp="1"/>
          </p:cNvSpPr>
          <p:nvPr>
            <p:ph type="subTitle" idx="1"/>
          </p:nvPr>
        </p:nvSpPr>
        <p:spPr>
          <a:xfrm>
            <a:off x="1835737" y="1902773"/>
            <a:ext cx="2923200" cy="30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solidFill>
                  <a:schemeClr val="lt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66" name="Google Shape;266;p24"/>
          <p:cNvSpPr txBox="1">
            <a:spLocks noGrp="1"/>
          </p:cNvSpPr>
          <p:nvPr>
            <p:ph type="subTitle" idx="2"/>
          </p:nvPr>
        </p:nvSpPr>
        <p:spPr>
          <a:xfrm>
            <a:off x="1835737" y="1720675"/>
            <a:ext cx="2923200" cy="182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Font typeface="Ribeye"/>
              <a:buNone/>
              <a:defRPr sz="1800" b="1">
                <a:solidFill>
                  <a:schemeClr val="lt1"/>
                </a:solidFill>
                <a:latin typeface="Paytone One"/>
                <a:ea typeface="Paytone One"/>
                <a:cs typeface="Paytone One"/>
                <a:sym typeface="Paytone One"/>
              </a:defRPr>
            </a:lvl1pPr>
            <a:lvl2pPr lvl="1" rtl="0">
              <a:spcBef>
                <a:spcPts val="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267" name="Google Shape;267;p24"/>
          <p:cNvSpPr txBox="1">
            <a:spLocks noGrp="1"/>
          </p:cNvSpPr>
          <p:nvPr>
            <p:ph type="subTitle" idx="3"/>
          </p:nvPr>
        </p:nvSpPr>
        <p:spPr>
          <a:xfrm>
            <a:off x="1835737" y="3010575"/>
            <a:ext cx="2923200" cy="30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68" name="Google Shape;268;p24"/>
          <p:cNvSpPr txBox="1">
            <a:spLocks noGrp="1"/>
          </p:cNvSpPr>
          <p:nvPr>
            <p:ph type="subTitle" idx="4"/>
          </p:nvPr>
        </p:nvSpPr>
        <p:spPr>
          <a:xfrm>
            <a:off x="1835737" y="2828475"/>
            <a:ext cx="2923200" cy="182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Font typeface="Ribeye"/>
              <a:buNone/>
              <a:defRPr sz="1800" b="1">
                <a:latin typeface="Paytone One"/>
                <a:ea typeface="Paytone One"/>
                <a:cs typeface="Paytone One"/>
                <a:sym typeface="Paytone One"/>
              </a:defRPr>
            </a:lvl1pPr>
            <a:lvl2pPr lvl="1" rtl="0">
              <a:spcBef>
                <a:spcPts val="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269" name="Google Shape;269;p24"/>
          <p:cNvSpPr txBox="1">
            <a:spLocks noGrp="1"/>
          </p:cNvSpPr>
          <p:nvPr>
            <p:ph type="subTitle" idx="5"/>
          </p:nvPr>
        </p:nvSpPr>
        <p:spPr>
          <a:xfrm>
            <a:off x="1835737" y="4112950"/>
            <a:ext cx="2923200" cy="30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solidFill>
                  <a:schemeClr val="lt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70" name="Google Shape;270;p24"/>
          <p:cNvSpPr txBox="1">
            <a:spLocks noGrp="1"/>
          </p:cNvSpPr>
          <p:nvPr>
            <p:ph type="subTitle" idx="6"/>
          </p:nvPr>
        </p:nvSpPr>
        <p:spPr>
          <a:xfrm>
            <a:off x="1835737" y="3930850"/>
            <a:ext cx="2923200" cy="182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Font typeface="Ribeye"/>
              <a:buNone/>
              <a:defRPr sz="1800" b="1">
                <a:solidFill>
                  <a:schemeClr val="lt1"/>
                </a:solidFill>
                <a:latin typeface="Paytone One"/>
                <a:ea typeface="Paytone One"/>
                <a:cs typeface="Paytone One"/>
                <a:sym typeface="Paytone One"/>
              </a:defRPr>
            </a:lvl1pPr>
            <a:lvl2pPr lvl="1" rtl="0">
              <a:spcBef>
                <a:spcPts val="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grpSp>
        <p:nvGrpSpPr>
          <p:cNvPr id="271" name="Google Shape;271;p24"/>
          <p:cNvGrpSpPr/>
          <p:nvPr/>
        </p:nvGrpSpPr>
        <p:grpSpPr>
          <a:xfrm>
            <a:off x="8371105" y="72"/>
            <a:ext cx="764117" cy="785989"/>
            <a:chOff x="2521485" y="2919389"/>
            <a:chExt cx="1545232" cy="1589462"/>
          </a:xfrm>
        </p:grpSpPr>
        <p:sp>
          <p:nvSpPr>
            <p:cNvPr id="272" name="Google Shape;272;p24"/>
            <p:cNvSpPr/>
            <p:nvPr/>
          </p:nvSpPr>
          <p:spPr>
            <a:xfrm>
              <a:off x="2521485" y="2919389"/>
              <a:ext cx="1545232" cy="1383143"/>
            </a:xfrm>
            <a:custGeom>
              <a:avLst/>
              <a:gdLst/>
              <a:ahLst/>
              <a:cxnLst/>
              <a:rect l="l" t="t" r="r" b="b"/>
              <a:pathLst>
                <a:path w="99918" h="89437" extrusionOk="0">
                  <a:moveTo>
                    <a:pt x="241" y="0"/>
                  </a:moveTo>
                  <a:cubicBezTo>
                    <a:pt x="1" y="19192"/>
                    <a:pt x="6238" y="37784"/>
                    <a:pt x="18113" y="52897"/>
                  </a:cubicBezTo>
                  <a:cubicBezTo>
                    <a:pt x="36048" y="76236"/>
                    <a:pt x="67757" y="89436"/>
                    <a:pt x="96236" y="89436"/>
                  </a:cubicBezTo>
                  <a:cubicBezTo>
                    <a:pt x="97469" y="89436"/>
                    <a:pt x="98697" y="89412"/>
                    <a:pt x="99918" y="89362"/>
                  </a:cubicBezTo>
                  <a:lnTo>
                    <a:pt x="999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2914744" y="3945198"/>
              <a:ext cx="1151972" cy="487890"/>
            </a:xfrm>
            <a:custGeom>
              <a:avLst/>
              <a:gdLst/>
              <a:ahLst/>
              <a:cxnLst/>
              <a:rect l="l" t="t" r="r" b="b"/>
              <a:pathLst>
                <a:path w="74489" h="31548" extrusionOk="0">
                  <a:moveTo>
                    <a:pt x="1" y="1"/>
                  </a:moveTo>
                  <a:cubicBezTo>
                    <a:pt x="7078" y="8037"/>
                    <a:pt x="15354" y="14874"/>
                    <a:pt x="24710" y="20152"/>
                  </a:cubicBezTo>
                  <a:cubicBezTo>
                    <a:pt x="34306" y="25430"/>
                    <a:pt x="44742" y="29028"/>
                    <a:pt x="55537" y="30587"/>
                  </a:cubicBezTo>
                  <a:cubicBezTo>
                    <a:pt x="60575" y="31307"/>
                    <a:pt x="65613" y="31547"/>
                    <a:pt x="70650" y="31547"/>
                  </a:cubicBezTo>
                  <a:cubicBezTo>
                    <a:pt x="71850" y="31547"/>
                    <a:pt x="73169" y="31427"/>
                    <a:pt x="74489" y="31427"/>
                  </a:cubicBezTo>
                  <a:lnTo>
                    <a:pt x="74489" y="29028"/>
                  </a:lnTo>
                  <a:cubicBezTo>
                    <a:pt x="73169" y="29088"/>
                    <a:pt x="71857" y="29118"/>
                    <a:pt x="70551" y="29118"/>
                  </a:cubicBezTo>
                  <a:cubicBezTo>
                    <a:pt x="66632" y="29118"/>
                    <a:pt x="62764" y="28848"/>
                    <a:pt x="58895" y="28308"/>
                  </a:cubicBezTo>
                  <a:cubicBezTo>
                    <a:pt x="52898" y="27469"/>
                    <a:pt x="47021" y="26149"/>
                    <a:pt x="41383" y="24230"/>
                  </a:cubicBezTo>
                  <a:cubicBezTo>
                    <a:pt x="31067" y="20872"/>
                    <a:pt x="21472" y="15834"/>
                    <a:pt x="12715" y="9357"/>
                  </a:cubicBezTo>
                  <a:cubicBezTo>
                    <a:pt x="5638" y="4199"/>
                    <a:pt x="132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3647476" y="4447903"/>
              <a:ext cx="419241" cy="60948"/>
            </a:xfrm>
            <a:custGeom>
              <a:avLst/>
              <a:gdLst/>
              <a:ahLst/>
              <a:cxnLst/>
              <a:rect l="l" t="t" r="r" b="b"/>
              <a:pathLst>
                <a:path w="27109" h="3941" extrusionOk="0">
                  <a:moveTo>
                    <a:pt x="480" y="1"/>
                  </a:moveTo>
                  <a:cubicBezTo>
                    <a:pt x="0" y="1"/>
                    <a:pt x="120" y="241"/>
                    <a:pt x="960" y="600"/>
                  </a:cubicBezTo>
                  <a:cubicBezTo>
                    <a:pt x="1320" y="720"/>
                    <a:pt x="2040" y="1080"/>
                    <a:pt x="2879" y="1320"/>
                  </a:cubicBezTo>
                  <a:cubicBezTo>
                    <a:pt x="3719" y="1560"/>
                    <a:pt x="4798" y="1800"/>
                    <a:pt x="6118" y="2160"/>
                  </a:cubicBezTo>
                  <a:cubicBezTo>
                    <a:pt x="11366" y="3326"/>
                    <a:pt x="16693" y="3941"/>
                    <a:pt x="22035" y="3941"/>
                  </a:cubicBezTo>
                  <a:cubicBezTo>
                    <a:pt x="23286" y="3941"/>
                    <a:pt x="24538" y="3907"/>
                    <a:pt x="25789" y="3839"/>
                  </a:cubicBezTo>
                  <a:lnTo>
                    <a:pt x="27109" y="3839"/>
                  </a:lnTo>
                  <a:lnTo>
                    <a:pt x="27109" y="1800"/>
                  </a:lnTo>
                  <a:cubicBezTo>
                    <a:pt x="26029" y="1920"/>
                    <a:pt x="24950" y="1920"/>
                    <a:pt x="23750" y="1920"/>
                  </a:cubicBezTo>
                  <a:cubicBezTo>
                    <a:pt x="18952" y="1920"/>
                    <a:pt x="14034" y="1680"/>
                    <a:pt x="9236" y="1080"/>
                  </a:cubicBezTo>
                  <a:cubicBezTo>
                    <a:pt x="4918" y="600"/>
                    <a:pt x="1560" y="1"/>
                    <a:pt x="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2718122" y="3809786"/>
              <a:ext cx="832914" cy="628853"/>
            </a:xfrm>
            <a:custGeom>
              <a:avLst/>
              <a:gdLst/>
              <a:ahLst/>
              <a:cxnLst/>
              <a:rect l="l" t="t" r="r" b="b"/>
              <a:pathLst>
                <a:path w="53858" h="40663" extrusionOk="0">
                  <a:moveTo>
                    <a:pt x="0" y="0"/>
                  </a:moveTo>
                  <a:cubicBezTo>
                    <a:pt x="600" y="1200"/>
                    <a:pt x="1440" y="2759"/>
                    <a:pt x="2639" y="4678"/>
                  </a:cubicBezTo>
                  <a:cubicBezTo>
                    <a:pt x="4079" y="6957"/>
                    <a:pt x="5638" y="9116"/>
                    <a:pt x="7437" y="11156"/>
                  </a:cubicBezTo>
                  <a:cubicBezTo>
                    <a:pt x="16193" y="21951"/>
                    <a:pt x="27469" y="30587"/>
                    <a:pt x="40183" y="36225"/>
                  </a:cubicBezTo>
                  <a:cubicBezTo>
                    <a:pt x="44428" y="38230"/>
                    <a:pt x="49021" y="39655"/>
                    <a:pt x="53620" y="40614"/>
                  </a:cubicBezTo>
                  <a:lnTo>
                    <a:pt x="53620" y="40614"/>
                  </a:lnTo>
                  <a:cubicBezTo>
                    <a:pt x="53423" y="40558"/>
                    <a:pt x="53112" y="40454"/>
                    <a:pt x="52658" y="40303"/>
                  </a:cubicBezTo>
                  <a:lnTo>
                    <a:pt x="49299" y="38984"/>
                  </a:lnTo>
                  <a:cubicBezTo>
                    <a:pt x="47860" y="38504"/>
                    <a:pt x="46180" y="37784"/>
                    <a:pt x="44381" y="36944"/>
                  </a:cubicBezTo>
                  <a:cubicBezTo>
                    <a:pt x="42582" y="36105"/>
                    <a:pt x="40663" y="35265"/>
                    <a:pt x="38864" y="34186"/>
                  </a:cubicBezTo>
                  <a:lnTo>
                    <a:pt x="35985" y="32746"/>
                  </a:lnTo>
                  <a:lnTo>
                    <a:pt x="33346" y="31067"/>
                  </a:lnTo>
                  <a:cubicBezTo>
                    <a:pt x="31547" y="30107"/>
                    <a:pt x="29987" y="28908"/>
                    <a:pt x="28548" y="27948"/>
                  </a:cubicBezTo>
                  <a:cubicBezTo>
                    <a:pt x="25669" y="25909"/>
                    <a:pt x="23630" y="24230"/>
                    <a:pt x="22910" y="23750"/>
                  </a:cubicBezTo>
                  <a:cubicBezTo>
                    <a:pt x="18352" y="20032"/>
                    <a:pt x="14034" y="15954"/>
                    <a:pt x="10076" y="11635"/>
                  </a:cubicBezTo>
                  <a:cubicBezTo>
                    <a:pt x="5878" y="7077"/>
                    <a:pt x="2399" y="2519"/>
                    <a:pt x="0" y="0"/>
                  </a:cubicBezTo>
                  <a:close/>
                  <a:moveTo>
                    <a:pt x="53620" y="40614"/>
                  </a:moveTo>
                  <a:cubicBezTo>
                    <a:pt x="53736" y="40647"/>
                    <a:pt x="53813" y="40663"/>
                    <a:pt x="53857" y="40663"/>
                  </a:cubicBezTo>
                  <a:cubicBezTo>
                    <a:pt x="53778" y="40647"/>
                    <a:pt x="53699" y="40630"/>
                    <a:pt x="53620" y="406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p:nvPr/>
          </p:nvSpPr>
          <p:spPr>
            <a:xfrm>
              <a:off x="3648558" y="4302439"/>
              <a:ext cx="362515" cy="52736"/>
            </a:xfrm>
            <a:custGeom>
              <a:avLst/>
              <a:gdLst/>
              <a:ahLst/>
              <a:cxnLst/>
              <a:rect l="l" t="t" r="r" b="b"/>
              <a:pathLst>
                <a:path w="23441" h="3410" extrusionOk="0">
                  <a:moveTo>
                    <a:pt x="201" y="1"/>
                  </a:moveTo>
                  <a:cubicBezTo>
                    <a:pt x="11" y="1"/>
                    <a:pt x="1" y="86"/>
                    <a:pt x="170" y="171"/>
                  </a:cubicBezTo>
                  <a:cubicBezTo>
                    <a:pt x="1610" y="770"/>
                    <a:pt x="3049" y="1250"/>
                    <a:pt x="4608" y="1610"/>
                  </a:cubicBezTo>
                  <a:cubicBezTo>
                    <a:pt x="5808" y="1850"/>
                    <a:pt x="7127" y="2210"/>
                    <a:pt x="8447" y="2450"/>
                  </a:cubicBezTo>
                  <a:cubicBezTo>
                    <a:pt x="9766" y="2690"/>
                    <a:pt x="11206" y="2809"/>
                    <a:pt x="12525" y="3049"/>
                  </a:cubicBezTo>
                  <a:cubicBezTo>
                    <a:pt x="14684" y="3289"/>
                    <a:pt x="16723" y="3409"/>
                    <a:pt x="18882" y="3409"/>
                  </a:cubicBezTo>
                  <a:cubicBezTo>
                    <a:pt x="22361" y="3289"/>
                    <a:pt x="23440" y="2929"/>
                    <a:pt x="23080" y="2809"/>
                  </a:cubicBezTo>
                  <a:cubicBezTo>
                    <a:pt x="22601" y="2570"/>
                    <a:pt x="22121" y="2570"/>
                    <a:pt x="21641" y="2570"/>
                  </a:cubicBezTo>
                  <a:cubicBezTo>
                    <a:pt x="20801" y="2450"/>
                    <a:pt x="19722" y="2330"/>
                    <a:pt x="18522" y="2330"/>
                  </a:cubicBezTo>
                  <a:cubicBezTo>
                    <a:pt x="16123" y="2090"/>
                    <a:pt x="13125" y="1850"/>
                    <a:pt x="10366" y="1370"/>
                  </a:cubicBezTo>
                  <a:cubicBezTo>
                    <a:pt x="8927" y="1250"/>
                    <a:pt x="7607" y="1010"/>
                    <a:pt x="6408" y="890"/>
                  </a:cubicBezTo>
                  <a:cubicBezTo>
                    <a:pt x="5328" y="650"/>
                    <a:pt x="4249" y="530"/>
                    <a:pt x="3529" y="411"/>
                  </a:cubicBezTo>
                  <a:cubicBezTo>
                    <a:pt x="2090" y="171"/>
                    <a:pt x="1130" y="51"/>
                    <a:pt x="530" y="51"/>
                  </a:cubicBezTo>
                  <a:cubicBezTo>
                    <a:pt x="390" y="16"/>
                    <a:pt x="280"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24"/>
          <p:cNvSpPr/>
          <p:nvPr/>
        </p:nvSpPr>
        <p:spPr>
          <a:xfrm rot="-5400000">
            <a:off x="153739" y="4454842"/>
            <a:ext cx="548248" cy="855722"/>
          </a:xfrm>
          <a:custGeom>
            <a:avLst/>
            <a:gdLst/>
            <a:ahLst/>
            <a:cxnLst/>
            <a:rect l="l" t="t" r="r" b="b"/>
            <a:pathLst>
              <a:path w="39421" h="64449" extrusionOk="0">
                <a:moveTo>
                  <a:pt x="64" y="1"/>
                </a:moveTo>
                <a:lnTo>
                  <a:pt x="0" y="39548"/>
                </a:lnTo>
                <a:cubicBezTo>
                  <a:pt x="6560" y="20634"/>
                  <a:pt x="20634" y="10063"/>
                  <a:pt x="33180" y="2739"/>
                </a:cubicBezTo>
                <a:cubicBezTo>
                  <a:pt x="34390" y="2039"/>
                  <a:pt x="35727" y="1402"/>
                  <a:pt x="37064" y="892"/>
                </a:cubicBezTo>
                <a:cubicBezTo>
                  <a:pt x="37829" y="574"/>
                  <a:pt x="38593" y="319"/>
                  <a:pt x="39421" y="1"/>
                </a:cubicBezTo>
                <a:close/>
                <a:moveTo>
                  <a:pt x="19964" y="19266"/>
                </a:moveTo>
                <a:cubicBezTo>
                  <a:pt x="19718" y="19266"/>
                  <a:pt x="19406" y="19388"/>
                  <a:pt x="19042" y="19679"/>
                </a:cubicBezTo>
                <a:lnTo>
                  <a:pt x="19042" y="19743"/>
                </a:lnTo>
                <a:cubicBezTo>
                  <a:pt x="10317" y="26621"/>
                  <a:pt x="3439" y="37829"/>
                  <a:pt x="0" y="44197"/>
                </a:cubicBezTo>
                <a:lnTo>
                  <a:pt x="0" y="53559"/>
                </a:lnTo>
                <a:cubicBezTo>
                  <a:pt x="4395" y="43242"/>
                  <a:pt x="11655" y="28340"/>
                  <a:pt x="19806" y="21526"/>
                </a:cubicBezTo>
                <a:cubicBezTo>
                  <a:pt x="20886" y="20642"/>
                  <a:pt x="20793" y="19266"/>
                  <a:pt x="19964" y="19266"/>
                </a:cubicBezTo>
                <a:close/>
                <a:moveTo>
                  <a:pt x="13643" y="37855"/>
                </a:moveTo>
                <a:cubicBezTo>
                  <a:pt x="13414" y="37855"/>
                  <a:pt x="13166" y="37959"/>
                  <a:pt x="12928" y="38211"/>
                </a:cubicBezTo>
                <a:cubicBezTo>
                  <a:pt x="8343" y="43497"/>
                  <a:pt x="3758" y="48974"/>
                  <a:pt x="64" y="55342"/>
                </a:cubicBezTo>
                <a:lnTo>
                  <a:pt x="64" y="64449"/>
                </a:lnTo>
                <a:cubicBezTo>
                  <a:pt x="5732" y="53113"/>
                  <a:pt x="10954" y="42796"/>
                  <a:pt x="14266" y="39612"/>
                </a:cubicBezTo>
                <a:cubicBezTo>
                  <a:pt x="14949" y="38977"/>
                  <a:pt x="14397" y="37855"/>
                  <a:pt x="13643" y="378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cSld name="CUSTOM_1">
    <p:spTree>
      <p:nvGrpSpPr>
        <p:cNvPr id="1" name="Shape 278"/>
        <p:cNvGrpSpPr/>
        <p:nvPr/>
      </p:nvGrpSpPr>
      <p:grpSpPr>
        <a:xfrm>
          <a:off x="0" y="0"/>
          <a:ext cx="0" cy="0"/>
          <a:chOff x="0" y="0"/>
          <a:chExt cx="0" cy="0"/>
        </a:xfrm>
      </p:grpSpPr>
      <p:sp>
        <p:nvSpPr>
          <p:cNvPr id="279" name="Google Shape;279;p2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0" name="Google Shape;280;p25"/>
          <p:cNvSpPr txBox="1">
            <a:spLocks noGrp="1"/>
          </p:cNvSpPr>
          <p:nvPr>
            <p:ph type="subTitle" idx="1"/>
          </p:nvPr>
        </p:nvSpPr>
        <p:spPr>
          <a:xfrm>
            <a:off x="2704825" y="3170473"/>
            <a:ext cx="1742700" cy="53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81" name="Google Shape;281;p25"/>
          <p:cNvSpPr txBox="1">
            <a:spLocks noGrp="1"/>
          </p:cNvSpPr>
          <p:nvPr>
            <p:ph type="subTitle" idx="2"/>
          </p:nvPr>
        </p:nvSpPr>
        <p:spPr>
          <a:xfrm>
            <a:off x="2704842" y="2816313"/>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282" name="Google Shape;282;p25"/>
          <p:cNvSpPr txBox="1">
            <a:spLocks noGrp="1"/>
          </p:cNvSpPr>
          <p:nvPr>
            <p:ph type="subTitle" idx="3"/>
          </p:nvPr>
        </p:nvSpPr>
        <p:spPr>
          <a:xfrm>
            <a:off x="4696455" y="3949825"/>
            <a:ext cx="1742700" cy="53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83" name="Google Shape;283;p25"/>
          <p:cNvSpPr txBox="1">
            <a:spLocks noGrp="1"/>
          </p:cNvSpPr>
          <p:nvPr>
            <p:ph type="subTitle" idx="4"/>
          </p:nvPr>
        </p:nvSpPr>
        <p:spPr>
          <a:xfrm>
            <a:off x="4696458" y="3595675"/>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284" name="Google Shape;284;p25"/>
          <p:cNvSpPr txBox="1">
            <a:spLocks noGrp="1"/>
          </p:cNvSpPr>
          <p:nvPr>
            <p:ph type="subTitle" idx="5"/>
          </p:nvPr>
        </p:nvSpPr>
        <p:spPr>
          <a:xfrm>
            <a:off x="6688074" y="3170475"/>
            <a:ext cx="1742700" cy="53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85" name="Google Shape;285;p25"/>
          <p:cNvSpPr txBox="1">
            <a:spLocks noGrp="1"/>
          </p:cNvSpPr>
          <p:nvPr>
            <p:ph type="subTitle" idx="6"/>
          </p:nvPr>
        </p:nvSpPr>
        <p:spPr>
          <a:xfrm>
            <a:off x="6688075" y="2816325"/>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286" name="Google Shape;286;p25"/>
          <p:cNvSpPr txBox="1">
            <a:spLocks noGrp="1"/>
          </p:cNvSpPr>
          <p:nvPr>
            <p:ph type="subTitle" idx="7"/>
          </p:nvPr>
        </p:nvSpPr>
        <p:spPr>
          <a:xfrm>
            <a:off x="713450" y="3954775"/>
            <a:ext cx="1742700" cy="53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87" name="Google Shape;287;p25"/>
          <p:cNvSpPr txBox="1">
            <a:spLocks noGrp="1"/>
          </p:cNvSpPr>
          <p:nvPr>
            <p:ph type="subTitle" idx="8"/>
          </p:nvPr>
        </p:nvSpPr>
        <p:spPr>
          <a:xfrm>
            <a:off x="713444" y="3600625"/>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288" name="Google Shape;288;p25"/>
          <p:cNvSpPr/>
          <p:nvPr/>
        </p:nvSpPr>
        <p:spPr>
          <a:xfrm>
            <a:off x="8309032" y="-8"/>
            <a:ext cx="834978" cy="184889"/>
          </a:xfrm>
          <a:custGeom>
            <a:avLst/>
            <a:gdLst/>
            <a:ahLst/>
            <a:cxnLst/>
            <a:rect l="l" t="t" r="r" b="b"/>
            <a:pathLst>
              <a:path w="60038" h="13925" extrusionOk="0">
                <a:moveTo>
                  <a:pt x="25202" y="1"/>
                </a:moveTo>
                <a:lnTo>
                  <a:pt x="25520" y="128"/>
                </a:lnTo>
                <a:cubicBezTo>
                  <a:pt x="18260" y="1466"/>
                  <a:pt x="10682" y="1848"/>
                  <a:pt x="747" y="7516"/>
                </a:cubicBezTo>
                <a:cubicBezTo>
                  <a:pt x="0" y="7889"/>
                  <a:pt x="684" y="8844"/>
                  <a:pt x="1637" y="8844"/>
                </a:cubicBezTo>
                <a:cubicBezTo>
                  <a:pt x="1821" y="8844"/>
                  <a:pt x="2016" y="8808"/>
                  <a:pt x="2212" y="8726"/>
                </a:cubicBezTo>
                <a:cubicBezTo>
                  <a:pt x="8771" y="6051"/>
                  <a:pt x="34245" y="1147"/>
                  <a:pt x="35901" y="956"/>
                </a:cubicBezTo>
                <a:cubicBezTo>
                  <a:pt x="39340" y="1338"/>
                  <a:pt x="42651" y="1848"/>
                  <a:pt x="46027" y="2357"/>
                </a:cubicBezTo>
                <a:cubicBezTo>
                  <a:pt x="45035" y="2208"/>
                  <a:pt x="43927" y="2118"/>
                  <a:pt x="42677" y="2118"/>
                </a:cubicBezTo>
                <a:cubicBezTo>
                  <a:pt x="37506" y="2118"/>
                  <a:pt x="29904" y="3672"/>
                  <a:pt x="18006" y="9108"/>
                </a:cubicBezTo>
                <a:cubicBezTo>
                  <a:pt x="17285" y="9440"/>
                  <a:pt x="17915" y="10592"/>
                  <a:pt x="18762" y="10592"/>
                </a:cubicBezTo>
                <a:cubicBezTo>
                  <a:pt x="18888" y="10592"/>
                  <a:pt x="19020" y="10567"/>
                  <a:pt x="19152" y="10509"/>
                </a:cubicBezTo>
                <a:cubicBezTo>
                  <a:pt x="31636" y="5298"/>
                  <a:pt x="45370" y="4112"/>
                  <a:pt x="55266" y="4112"/>
                </a:cubicBezTo>
                <a:cubicBezTo>
                  <a:pt x="56980" y="4112"/>
                  <a:pt x="58579" y="4148"/>
                  <a:pt x="60037" y="4204"/>
                </a:cubicBezTo>
                <a:lnTo>
                  <a:pt x="60037" y="1"/>
                </a:lnTo>
                <a:close/>
                <a:moveTo>
                  <a:pt x="60037" y="5350"/>
                </a:moveTo>
                <a:cubicBezTo>
                  <a:pt x="52268" y="6560"/>
                  <a:pt x="46218" y="9235"/>
                  <a:pt x="37302" y="12164"/>
                </a:cubicBezTo>
                <a:cubicBezTo>
                  <a:pt x="36371" y="12513"/>
                  <a:pt x="36928" y="13924"/>
                  <a:pt x="37807" y="13924"/>
                </a:cubicBezTo>
                <a:cubicBezTo>
                  <a:pt x="37891" y="13924"/>
                  <a:pt x="37978" y="13912"/>
                  <a:pt x="38066" y="13884"/>
                </a:cubicBezTo>
                <a:cubicBezTo>
                  <a:pt x="45262" y="11719"/>
                  <a:pt x="52586" y="10190"/>
                  <a:pt x="60037" y="9362"/>
                </a:cubicBezTo>
                <a:lnTo>
                  <a:pt x="60037" y="535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flipH="1">
            <a:off x="7" y="-8"/>
            <a:ext cx="834978" cy="184889"/>
          </a:xfrm>
          <a:custGeom>
            <a:avLst/>
            <a:gdLst/>
            <a:ahLst/>
            <a:cxnLst/>
            <a:rect l="l" t="t" r="r" b="b"/>
            <a:pathLst>
              <a:path w="60038" h="13925" extrusionOk="0">
                <a:moveTo>
                  <a:pt x="25202" y="1"/>
                </a:moveTo>
                <a:lnTo>
                  <a:pt x="25520" y="128"/>
                </a:lnTo>
                <a:cubicBezTo>
                  <a:pt x="18260" y="1466"/>
                  <a:pt x="10682" y="1848"/>
                  <a:pt x="747" y="7516"/>
                </a:cubicBezTo>
                <a:cubicBezTo>
                  <a:pt x="0" y="7889"/>
                  <a:pt x="684" y="8844"/>
                  <a:pt x="1637" y="8844"/>
                </a:cubicBezTo>
                <a:cubicBezTo>
                  <a:pt x="1821" y="8844"/>
                  <a:pt x="2016" y="8808"/>
                  <a:pt x="2212" y="8726"/>
                </a:cubicBezTo>
                <a:cubicBezTo>
                  <a:pt x="8771" y="6051"/>
                  <a:pt x="34245" y="1147"/>
                  <a:pt x="35901" y="956"/>
                </a:cubicBezTo>
                <a:cubicBezTo>
                  <a:pt x="39340" y="1338"/>
                  <a:pt x="42651" y="1848"/>
                  <a:pt x="46027" y="2357"/>
                </a:cubicBezTo>
                <a:cubicBezTo>
                  <a:pt x="45035" y="2208"/>
                  <a:pt x="43927" y="2118"/>
                  <a:pt x="42677" y="2118"/>
                </a:cubicBezTo>
                <a:cubicBezTo>
                  <a:pt x="37506" y="2118"/>
                  <a:pt x="29904" y="3672"/>
                  <a:pt x="18006" y="9108"/>
                </a:cubicBezTo>
                <a:cubicBezTo>
                  <a:pt x="17285" y="9440"/>
                  <a:pt x="17915" y="10592"/>
                  <a:pt x="18762" y="10592"/>
                </a:cubicBezTo>
                <a:cubicBezTo>
                  <a:pt x="18888" y="10592"/>
                  <a:pt x="19020" y="10567"/>
                  <a:pt x="19152" y="10509"/>
                </a:cubicBezTo>
                <a:cubicBezTo>
                  <a:pt x="31636" y="5298"/>
                  <a:pt x="45370" y="4112"/>
                  <a:pt x="55266" y="4112"/>
                </a:cubicBezTo>
                <a:cubicBezTo>
                  <a:pt x="56980" y="4112"/>
                  <a:pt x="58579" y="4148"/>
                  <a:pt x="60037" y="4204"/>
                </a:cubicBezTo>
                <a:lnTo>
                  <a:pt x="60037" y="1"/>
                </a:lnTo>
                <a:close/>
                <a:moveTo>
                  <a:pt x="60037" y="5350"/>
                </a:moveTo>
                <a:cubicBezTo>
                  <a:pt x="52268" y="6560"/>
                  <a:pt x="46218" y="9235"/>
                  <a:pt x="37302" y="12164"/>
                </a:cubicBezTo>
                <a:cubicBezTo>
                  <a:pt x="36371" y="12513"/>
                  <a:pt x="36928" y="13924"/>
                  <a:pt x="37807" y="13924"/>
                </a:cubicBezTo>
                <a:cubicBezTo>
                  <a:pt x="37891" y="13924"/>
                  <a:pt x="37978" y="13912"/>
                  <a:pt x="38066" y="13884"/>
                </a:cubicBezTo>
                <a:cubicBezTo>
                  <a:pt x="45262" y="11719"/>
                  <a:pt x="52586" y="10190"/>
                  <a:pt x="60037" y="9362"/>
                </a:cubicBezTo>
                <a:lnTo>
                  <a:pt x="60037" y="535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2">
  <p:cSld name="CUSTOM_7">
    <p:spTree>
      <p:nvGrpSpPr>
        <p:cNvPr id="1" name="Shape 290"/>
        <p:cNvGrpSpPr/>
        <p:nvPr/>
      </p:nvGrpSpPr>
      <p:grpSpPr>
        <a:xfrm>
          <a:off x="0" y="0"/>
          <a:ext cx="0" cy="0"/>
          <a:chOff x="0" y="0"/>
          <a:chExt cx="0" cy="0"/>
        </a:xfrm>
      </p:grpSpPr>
      <p:sp>
        <p:nvSpPr>
          <p:cNvPr id="291" name="Google Shape;291;p2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92" name="Google Shape;292;p26"/>
          <p:cNvSpPr txBox="1">
            <a:spLocks noGrp="1"/>
          </p:cNvSpPr>
          <p:nvPr>
            <p:ph type="subTitle" idx="1"/>
          </p:nvPr>
        </p:nvSpPr>
        <p:spPr>
          <a:xfrm>
            <a:off x="6566500" y="2062675"/>
            <a:ext cx="1652400" cy="64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solidFill>
                  <a:schemeClr val="lt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93" name="Google Shape;293;p26"/>
          <p:cNvSpPr txBox="1">
            <a:spLocks noGrp="1"/>
          </p:cNvSpPr>
          <p:nvPr>
            <p:ph type="subTitle" idx="2"/>
          </p:nvPr>
        </p:nvSpPr>
        <p:spPr>
          <a:xfrm>
            <a:off x="6566512" y="1710550"/>
            <a:ext cx="1652400" cy="37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294" name="Google Shape;294;p26"/>
          <p:cNvSpPr txBox="1">
            <a:spLocks noGrp="1"/>
          </p:cNvSpPr>
          <p:nvPr>
            <p:ph type="subTitle" idx="3"/>
          </p:nvPr>
        </p:nvSpPr>
        <p:spPr>
          <a:xfrm>
            <a:off x="951833" y="3704600"/>
            <a:ext cx="1609500" cy="640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95" name="Google Shape;295;p26"/>
          <p:cNvSpPr txBox="1">
            <a:spLocks noGrp="1"/>
          </p:cNvSpPr>
          <p:nvPr>
            <p:ph type="subTitle" idx="4"/>
          </p:nvPr>
        </p:nvSpPr>
        <p:spPr>
          <a:xfrm>
            <a:off x="951844" y="3352475"/>
            <a:ext cx="1609500" cy="372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296" name="Google Shape;296;p26"/>
          <p:cNvSpPr txBox="1">
            <a:spLocks noGrp="1"/>
          </p:cNvSpPr>
          <p:nvPr>
            <p:ph type="subTitle" idx="5"/>
          </p:nvPr>
        </p:nvSpPr>
        <p:spPr>
          <a:xfrm>
            <a:off x="6566508" y="3704600"/>
            <a:ext cx="1652400" cy="64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solidFill>
                  <a:schemeClr val="lt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97" name="Google Shape;297;p26"/>
          <p:cNvSpPr txBox="1">
            <a:spLocks noGrp="1"/>
          </p:cNvSpPr>
          <p:nvPr>
            <p:ph type="subTitle" idx="6"/>
          </p:nvPr>
        </p:nvSpPr>
        <p:spPr>
          <a:xfrm>
            <a:off x="6566519" y="3352475"/>
            <a:ext cx="1652400" cy="37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298" name="Google Shape;298;p26"/>
          <p:cNvSpPr txBox="1">
            <a:spLocks noGrp="1"/>
          </p:cNvSpPr>
          <p:nvPr>
            <p:ph type="subTitle" idx="7"/>
          </p:nvPr>
        </p:nvSpPr>
        <p:spPr>
          <a:xfrm>
            <a:off x="951825" y="2062675"/>
            <a:ext cx="1609500" cy="640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299" name="Google Shape;299;p26"/>
          <p:cNvSpPr txBox="1">
            <a:spLocks noGrp="1"/>
          </p:cNvSpPr>
          <p:nvPr>
            <p:ph type="subTitle" idx="8"/>
          </p:nvPr>
        </p:nvSpPr>
        <p:spPr>
          <a:xfrm>
            <a:off x="951837" y="1710550"/>
            <a:ext cx="1609500" cy="372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00" name="Google Shape;300;p26"/>
          <p:cNvSpPr/>
          <p:nvPr/>
        </p:nvSpPr>
        <p:spPr>
          <a:xfrm rot="10800000" flipH="1">
            <a:off x="8603155" y="-12"/>
            <a:ext cx="540844" cy="547522"/>
          </a:xfrm>
          <a:custGeom>
            <a:avLst/>
            <a:gdLst/>
            <a:ahLst/>
            <a:cxnLst/>
            <a:rect l="l" t="t" r="r" b="b"/>
            <a:pathLst>
              <a:path w="17530" h="17745" extrusionOk="0">
                <a:moveTo>
                  <a:pt x="8308" y="8012"/>
                </a:moveTo>
                <a:lnTo>
                  <a:pt x="8308" y="8012"/>
                </a:lnTo>
                <a:cubicBezTo>
                  <a:pt x="6937" y="9545"/>
                  <a:pt x="5135" y="12287"/>
                  <a:pt x="3710" y="13712"/>
                </a:cubicBezTo>
                <a:cubicBezTo>
                  <a:pt x="3979" y="13282"/>
                  <a:pt x="4275" y="12852"/>
                  <a:pt x="4571" y="12394"/>
                </a:cubicBezTo>
                <a:cubicBezTo>
                  <a:pt x="4732" y="12179"/>
                  <a:pt x="4867" y="11964"/>
                  <a:pt x="5028" y="11722"/>
                </a:cubicBezTo>
                <a:lnTo>
                  <a:pt x="5512" y="11104"/>
                </a:lnTo>
                <a:cubicBezTo>
                  <a:pt x="5861" y="10486"/>
                  <a:pt x="6265" y="9894"/>
                  <a:pt x="6749" y="9383"/>
                </a:cubicBezTo>
                <a:cubicBezTo>
                  <a:pt x="7206" y="8872"/>
                  <a:pt x="7743" y="8415"/>
                  <a:pt x="8308" y="8012"/>
                </a:cubicBezTo>
                <a:close/>
                <a:moveTo>
                  <a:pt x="17503" y="0"/>
                </a:moveTo>
                <a:cubicBezTo>
                  <a:pt x="16696" y="403"/>
                  <a:pt x="15863" y="887"/>
                  <a:pt x="15164" y="1344"/>
                </a:cubicBezTo>
                <a:cubicBezTo>
                  <a:pt x="12448" y="3119"/>
                  <a:pt x="9921" y="5189"/>
                  <a:pt x="7690" y="7528"/>
                </a:cubicBezTo>
                <a:cubicBezTo>
                  <a:pt x="5135" y="10109"/>
                  <a:pt x="2877" y="12986"/>
                  <a:pt x="968" y="16078"/>
                </a:cubicBezTo>
                <a:cubicBezTo>
                  <a:pt x="619" y="16616"/>
                  <a:pt x="323" y="17153"/>
                  <a:pt x="0" y="17718"/>
                </a:cubicBezTo>
                <a:lnTo>
                  <a:pt x="4598" y="17718"/>
                </a:lnTo>
                <a:cubicBezTo>
                  <a:pt x="4678" y="17610"/>
                  <a:pt x="4759" y="17503"/>
                  <a:pt x="4813" y="17395"/>
                </a:cubicBezTo>
                <a:lnTo>
                  <a:pt x="5566" y="16185"/>
                </a:lnTo>
                <a:lnTo>
                  <a:pt x="5754" y="15890"/>
                </a:lnTo>
                <a:lnTo>
                  <a:pt x="5969" y="15621"/>
                </a:lnTo>
                <a:lnTo>
                  <a:pt x="6372" y="15056"/>
                </a:lnTo>
                <a:cubicBezTo>
                  <a:pt x="6641" y="14680"/>
                  <a:pt x="6910" y="14330"/>
                  <a:pt x="7179" y="13981"/>
                </a:cubicBezTo>
                <a:cubicBezTo>
                  <a:pt x="7286" y="13793"/>
                  <a:pt x="7421" y="13631"/>
                  <a:pt x="7555" y="13470"/>
                </a:cubicBezTo>
                <a:lnTo>
                  <a:pt x="7958" y="12986"/>
                </a:lnTo>
                <a:cubicBezTo>
                  <a:pt x="8227" y="12690"/>
                  <a:pt x="8469" y="12394"/>
                  <a:pt x="8711" y="12126"/>
                </a:cubicBezTo>
                <a:cubicBezTo>
                  <a:pt x="8819" y="11991"/>
                  <a:pt x="8926" y="11884"/>
                  <a:pt x="9034" y="11749"/>
                </a:cubicBezTo>
                <a:lnTo>
                  <a:pt x="9383" y="11427"/>
                </a:lnTo>
                <a:cubicBezTo>
                  <a:pt x="10061" y="10749"/>
                  <a:pt x="10561" y="10338"/>
                  <a:pt x="10724" y="10338"/>
                </a:cubicBezTo>
                <a:cubicBezTo>
                  <a:pt x="10762" y="10338"/>
                  <a:pt x="10781" y="10360"/>
                  <a:pt x="10781" y="10405"/>
                </a:cubicBezTo>
                <a:cubicBezTo>
                  <a:pt x="10889" y="10459"/>
                  <a:pt x="10459" y="10996"/>
                  <a:pt x="9760" y="11803"/>
                </a:cubicBezTo>
                <a:lnTo>
                  <a:pt x="9491" y="12126"/>
                </a:lnTo>
                <a:lnTo>
                  <a:pt x="9195" y="12475"/>
                </a:lnTo>
                <a:cubicBezTo>
                  <a:pt x="9007" y="12717"/>
                  <a:pt x="8792" y="12986"/>
                  <a:pt x="8577" y="13255"/>
                </a:cubicBezTo>
                <a:lnTo>
                  <a:pt x="7878" y="14088"/>
                </a:lnTo>
                <a:lnTo>
                  <a:pt x="7179" y="15002"/>
                </a:lnTo>
                <a:cubicBezTo>
                  <a:pt x="6722" y="15621"/>
                  <a:pt x="6211" y="16239"/>
                  <a:pt x="5808" y="16911"/>
                </a:cubicBezTo>
                <a:cubicBezTo>
                  <a:pt x="5619" y="17180"/>
                  <a:pt x="5431" y="17476"/>
                  <a:pt x="5243" y="17745"/>
                </a:cubicBezTo>
                <a:lnTo>
                  <a:pt x="7125" y="17745"/>
                </a:lnTo>
                <a:cubicBezTo>
                  <a:pt x="7286" y="17503"/>
                  <a:pt x="7448" y="17261"/>
                  <a:pt x="7555" y="17100"/>
                </a:cubicBezTo>
                <a:cubicBezTo>
                  <a:pt x="8093" y="16374"/>
                  <a:pt x="8604" y="15675"/>
                  <a:pt x="9115" y="15029"/>
                </a:cubicBezTo>
                <a:cubicBezTo>
                  <a:pt x="9652" y="14411"/>
                  <a:pt x="10217" y="13846"/>
                  <a:pt x="10835" y="13282"/>
                </a:cubicBezTo>
                <a:lnTo>
                  <a:pt x="10835" y="13282"/>
                </a:lnTo>
                <a:cubicBezTo>
                  <a:pt x="10513" y="13739"/>
                  <a:pt x="10190" y="14169"/>
                  <a:pt x="9840" y="14599"/>
                </a:cubicBezTo>
                <a:cubicBezTo>
                  <a:pt x="9679" y="14841"/>
                  <a:pt x="9518" y="15056"/>
                  <a:pt x="9330" y="15271"/>
                </a:cubicBezTo>
                <a:cubicBezTo>
                  <a:pt x="9141" y="15486"/>
                  <a:pt x="8980" y="15701"/>
                  <a:pt x="8819" y="15943"/>
                </a:cubicBezTo>
                <a:lnTo>
                  <a:pt x="9195" y="15486"/>
                </a:lnTo>
                <a:lnTo>
                  <a:pt x="9195" y="15486"/>
                </a:lnTo>
                <a:cubicBezTo>
                  <a:pt x="8738" y="16051"/>
                  <a:pt x="8200" y="16858"/>
                  <a:pt x="7582" y="17745"/>
                </a:cubicBezTo>
                <a:lnTo>
                  <a:pt x="12529" y="17745"/>
                </a:lnTo>
                <a:cubicBezTo>
                  <a:pt x="13147" y="16911"/>
                  <a:pt x="13766" y="16078"/>
                  <a:pt x="14411" y="15298"/>
                </a:cubicBezTo>
                <a:lnTo>
                  <a:pt x="14411" y="15298"/>
                </a:lnTo>
                <a:cubicBezTo>
                  <a:pt x="14088" y="15486"/>
                  <a:pt x="13766" y="15675"/>
                  <a:pt x="13497" y="15863"/>
                </a:cubicBezTo>
                <a:cubicBezTo>
                  <a:pt x="13336" y="15970"/>
                  <a:pt x="13174" y="16078"/>
                  <a:pt x="12986" y="16159"/>
                </a:cubicBezTo>
                <a:cubicBezTo>
                  <a:pt x="12905" y="16159"/>
                  <a:pt x="12905" y="16105"/>
                  <a:pt x="13067" y="15863"/>
                </a:cubicBezTo>
                <a:cubicBezTo>
                  <a:pt x="13362" y="15433"/>
                  <a:pt x="13712" y="15029"/>
                  <a:pt x="14088" y="14653"/>
                </a:cubicBezTo>
                <a:lnTo>
                  <a:pt x="14545" y="14169"/>
                </a:lnTo>
                <a:lnTo>
                  <a:pt x="14787" y="13927"/>
                </a:lnTo>
                <a:lnTo>
                  <a:pt x="15029" y="13685"/>
                </a:lnTo>
                <a:cubicBezTo>
                  <a:pt x="15379" y="13362"/>
                  <a:pt x="15728" y="13040"/>
                  <a:pt x="16078" y="12717"/>
                </a:cubicBezTo>
                <a:lnTo>
                  <a:pt x="16320" y="12475"/>
                </a:lnTo>
                <a:lnTo>
                  <a:pt x="16562" y="12233"/>
                </a:lnTo>
                <a:cubicBezTo>
                  <a:pt x="16723" y="12099"/>
                  <a:pt x="16885" y="11937"/>
                  <a:pt x="17019" y="11776"/>
                </a:cubicBezTo>
                <a:cubicBezTo>
                  <a:pt x="17207" y="11588"/>
                  <a:pt x="17368" y="11373"/>
                  <a:pt x="17503" y="11158"/>
                </a:cubicBezTo>
                <a:lnTo>
                  <a:pt x="17503" y="10970"/>
                </a:lnTo>
                <a:cubicBezTo>
                  <a:pt x="17207" y="11131"/>
                  <a:pt x="16938" y="11346"/>
                  <a:pt x="16669" y="11561"/>
                </a:cubicBezTo>
                <a:cubicBezTo>
                  <a:pt x="16293" y="11857"/>
                  <a:pt x="15944" y="12179"/>
                  <a:pt x="15594" y="12529"/>
                </a:cubicBezTo>
                <a:cubicBezTo>
                  <a:pt x="15271" y="12852"/>
                  <a:pt x="14895" y="13201"/>
                  <a:pt x="14572" y="13497"/>
                </a:cubicBezTo>
                <a:cubicBezTo>
                  <a:pt x="14250" y="13766"/>
                  <a:pt x="13927" y="14035"/>
                  <a:pt x="13578" y="14223"/>
                </a:cubicBezTo>
                <a:cubicBezTo>
                  <a:pt x="13631" y="14061"/>
                  <a:pt x="13739" y="13900"/>
                  <a:pt x="13873" y="13685"/>
                </a:cubicBezTo>
                <a:cubicBezTo>
                  <a:pt x="14008" y="13443"/>
                  <a:pt x="14169" y="13228"/>
                  <a:pt x="14330" y="13013"/>
                </a:cubicBezTo>
                <a:cubicBezTo>
                  <a:pt x="14680" y="12556"/>
                  <a:pt x="15110" y="12018"/>
                  <a:pt x="15594" y="11507"/>
                </a:cubicBezTo>
                <a:cubicBezTo>
                  <a:pt x="16051" y="10970"/>
                  <a:pt x="16589" y="10486"/>
                  <a:pt x="17073" y="10029"/>
                </a:cubicBezTo>
                <a:lnTo>
                  <a:pt x="17503" y="9625"/>
                </a:lnTo>
                <a:lnTo>
                  <a:pt x="17503" y="8550"/>
                </a:lnTo>
                <a:cubicBezTo>
                  <a:pt x="17207" y="8792"/>
                  <a:pt x="16911" y="9034"/>
                  <a:pt x="16616" y="9276"/>
                </a:cubicBezTo>
                <a:cubicBezTo>
                  <a:pt x="16078" y="9733"/>
                  <a:pt x="15567" y="10217"/>
                  <a:pt x="15056" y="10647"/>
                </a:cubicBezTo>
                <a:cubicBezTo>
                  <a:pt x="14545" y="11077"/>
                  <a:pt x="14088" y="11534"/>
                  <a:pt x="13631" y="11884"/>
                </a:cubicBezTo>
                <a:cubicBezTo>
                  <a:pt x="13201" y="12206"/>
                  <a:pt x="12852" y="12475"/>
                  <a:pt x="12637" y="12610"/>
                </a:cubicBezTo>
                <a:cubicBezTo>
                  <a:pt x="12523" y="12681"/>
                  <a:pt x="12432" y="12714"/>
                  <a:pt x="12371" y="12714"/>
                </a:cubicBezTo>
                <a:cubicBezTo>
                  <a:pt x="12317" y="12714"/>
                  <a:pt x="12287" y="12687"/>
                  <a:pt x="12287" y="12636"/>
                </a:cubicBezTo>
                <a:cubicBezTo>
                  <a:pt x="12260" y="12448"/>
                  <a:pt x="12610" y="11830"/>
                  <a:pt x="13309" y="11023"/>
                </a:cubicBezTo>
                <a:cubicBezTo>
                  <a:pt x="13497" y="10835"/>
                  <a:pt x="13685" y="10620"/>
                  <a:pt x="13873" y="10405"/>
                </a:cubicBezTo>
                <a:lnTo>
                  <a:pt x="14142" y="10109"/>
                </a:lnTo>
                <a:lnTo>
                  <a:pt x="14465" y="9813"/>
                </a:lnTo>
                <a:cubicBezTo>
                  <a:pt x="14868" y="9410"/>
                  <a:pt x="15298" y="9034"/>
                  <a:pt x="15728" y="8657"/>
                </a:cubicBezTo>
                <a:cubicBezTo>
                  <a:pt x="16186" y="8308"/>
                  <a:pt x="16643" y="7958"/>
                  <a:pt x="17100" y="7609"/>
                </a:cubicBezTo>
                <a:lnTo>
                  <a:pt x="17422" y="7340"/>
                </a:lnTo>
                <a:lnTo>
                  <a:pt x="17530" y="7286"/>
                </a:lnTo>
                <a:lnTo>
                  <a:pt x="17530" y="5673"/>
                </a:lnTo>
                <a:cubicBezTo>
                  <a:pt x="16745" y="6163"/>
                  <a:pt x="16075" y="6597"/>
                  <a:pt x="15906" y="6597"/>
                </a:cubicBezTo>
                <a:cubicBezTo>
                  <a:pt x="15843" y="6597"/>
                  <a:pt x="15849" y="6537"/>
                  <a:pt x="15944" y="6399"/>
                </a:cubicBezTo>
                <a:cubicBezTo>
                  <a:pt x="16427" y="5942"/>
                  <a:pt x="16965" y="5539"/>
                  <a:pt x="17530" y="5162"/>
                </a:cubicBezTo>
                <a:lnTo>
                  <a:pt x="17530" y="4382"/>
                </a:lnTo>
                <a:cubicBezTo>
                  <a:pt x="17288" y="4490"/>
                  <a:pt x="17019" y="4651"/>
                  <a:pt x="16750" y="4840"/>
                </a:cubicBezTo>
                <a:cubicBezTo>
                  <a:pt x="16454" y="5001"/>
                  <a:pt x="16159" y="5189"/>
                  <a:pt x="15863" y="5377"/>
                </a:cubicBezTo>
                <a:lnTo>
                  <a:pt x="15003" y="5996"/>
                </a:lnTo>
                <a:cubicBezTo>
                  <a:pt x="14707" y="6184"/>
                  <a:pt x="14438" y="6372"/>
                  <a:pt x="14223" y="6506"/>
                </a:cubicBezTo>
                <a:cubicBezTo>
                  <a:pt x="13981" y="6668"/>
                  <a:pt x="13793" y="6802"/>
                  <a:pt x="13658" y="6883"/>
                </a:cubicBezTo>
                <a:cubicBezTo>
                  <a:pt x="13538" y="6959"/>
                  <a:pt x="13453" y="7000"/>
                  <a:pt x="13410" y="7000"/>
                </a:cubicBezTo>
                <a:cubicBezTo>
                  <a:pt x="13346" y="7000"/>
                  <a:pt x="13369" y="6913"/>
                  <a:pt x="13497" y="6722"/>
                </a:cubicBezTo>
                <a:cubicBezTo>
                  <a:pt x="13604" y="6560"/>
                  <a:pt x="13739" y="6426"/>
                  <a:pt x="13873" y="6291"/>
                </a:cubicBezTo>
                <a:cubicBezTo>
                  <a:pt x="14008" y="6157"/>
                  <a:pt x="14196" y="5969"/>
                  <a:pt x="14384" y="5807"/>
                </a:cubicBezTo>
                <a:cubicBezTo>
                  <a:pt x="14787" y="5485"/>
                  <a:pt x="15271" y="5081"/>
                  <a:pt x="15755" y="4705"/>
                </a:cubicBezTo>
                <a:cubicBezTo>
                  <a:pt x="16266" y="4356"/>
                  <a:pt x="16804" y="4006"/>
                  <a:pt x="17261" y="3683"/>
                </a:cubicBezTo>
                <a:lnTo>
                  <a:pt x="17503" y="3549"/>
                </a:lnTo>
                <a:lnTo>
                  <a:pt x="17503" y="2823"/>
                </a:lnTo>
                <a:lnTo>
                  <a:pt x="16885" y="3173"/>
                </a:lnTo>
                <a:cubicBezTo>
                  <a:pt x="16330" y="3462"/>
                  <a:pt x="15905" y="3665"/>
                  <a:pt x="15688" y="3665"/>
                </a:cubicBezTo>
                <a:cubicBezTo>
                  <a:pt x="15663" y="3665"/>
                  <a:pt x="15640" y="3662"/>
                  <a:pt x="15621" y="3657"/>
                </a:cubicBezTo>
                <a:cubicBezTo>
                  <a:pt x="15513" y="3630"/>
                  <a:pt x="15675" y="3441"/>
                  <a:pt x="15997" y="3173"/>
                </a:cubicBezTo>
                <a:cubicBezTo>
                  <a:pt x="16401" y="2823"/>
                  <a:pt x="16804" y="2527"/>
                  <a:pt x="17261" y="2232"/>
                </a:cubicBezTo>
                <a:lnTo>
                  <a:pt x="17503" y="2070"/>
                </a:lnTo>
                <a:lnTo>
                  <a:pt x="17503" y="1452"/>
                </a:lnTo>
                <a:cubicBezTo>
                  <a:pt x="16427" y="2124"/>
                  <a:pt x="15433" y="2850"/>
                  <a:pt x="14599" y="3388"/>
                </a:cubicBezTo>
                <a:cubicBezTo>
                  <a:pt x="13766" y="3925"/>
                  <a:pt x="13147" y="4356"/>
                  <a:pt x="12852" y="4356"/>
                </a:cubicBezTo>
                <a:cubicBezTo>
                  <a:pt x="12529" y="4356"/>
                  <a:pt x="14115" y="2957"/>
                  <a:pt x="16078" y="1586"/>
                </a:cubicBezTo>
                <a:cubicBezTo>
                  <a:pt x="16535" y="1291"/>
                  <a:pt x="17019" y="968"/>
                  <a:pt x="17503" y="672"/>
                </a:cubicBezTo>
                <a:lnTo>
                  <a:pt x="17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rot="10800000">
            <a:off x="5" y="-12"/>
            <a:ext cx="540844" cy="547522"/>
          </a:xfrm>
          <a:custGeom>
            <a:avLst/>
            <a:gdLst/>
            <a:ahLst/>
            <a:cxnLst/>
            <a:rect l="l" t="t" r="r" b="b"/>
            <a:pathLst>
              <a:path w="17530" h="17745" extrusionOk="0">
                <a:moveTo>
                  <a:pt x="8308" y="8012"/>
                </a:moveTo>
                <a:lnTo>
                  <a:pt x="8308" y="8012"/>
                </a:lnTo>
                <a:cubicBezTo>
                  <a:pt x="6937" y="9545"/>
                  <a:pt x="5135" y="12287"/>
                  <a:pt x="3710" y="13712"/>
                </a:cubicBezTo>
                <a:cubicBezTo>
                  <a:pt x="3979" y="13282"/>
                  <a:pt x="4275" y="12852"/>
                  <a:pt x="4571" y="12394"/>
                </a:cubicBezTo>
                <a:cubicBezTo>
                  <a:pt x="4732" y="12179"/>
                  <a:pt x="4867" y="11964"/>
                  <a:pt x="5028" y="11722"/>
                </a:cubicBezTo>
                <a:lnTo>
                  <a:pt x="5512" y="11104"/>
                </a:lnTo>
                <a:cubicBezTo>
                  <a:pt x="5861" y="10486"/>
                  <a:pt x="6265" y="9894"/>
                  <a:pt x="6749" y="9383"/>
                </a:cubicBezTo>
                <a:cubicBezTo>
                  <a:pt x="7206" y="8872"/>
                  <a:pt x="7743" y="8415"/>
                  <a:pt x="8308" y="8012"/>
                </a:cubicBezTo>
                <a:close/>
                <a:moveTo>
                  <a:pt x="17503" y="0"/>
                </a:moveTo>
                <a:cubicBezTo>
                  <a:pt x="16696" y="403"/>
                  <a:pt x="15863" y="887"/>
                  <a:pt x="15164" y="1344"/>
                </a:cubicBezTo>
                <a:cubicBezTo>
                  <a:pt x="12448" y="3119"/>
                  <a:pt x="9921" y="5189"/>
                  <a:pt x="7690" y="7528"/>
                </a:cubicBezTo>
                <a:cubicBezTo>
                  <a:pt x="5135" y="10109"/>
                  <a:pt x="2877" y="12986"/>
                  <a:pt x="968" y="16078"/>
                </a:cubicBezTo>
                <a:cubicBezTo>
                  <a:pt x="619" y="16616"/>
                  <a:pt x="323" y="17153"/>
                  <a:pt x="0" y="17718"/>
                </a:cubicBezTo>
                <a:lnTo>
                  <a:pt x="4598" y="17718"/>
                </a:lnTo>
                <a:cubicBezTo>
                  <a:pt x="4678" y="17610"/>
                  <a:pt x="4759" y="17503"/>
                  <a:pt x="4813" y="17395"/>
                </a:cubicBezTo>
                <a:lnTo>
                  <a:pt x="5566" y="16185"/>
                </a:lnTo>
                <a:lnTo>
                  <a:pt x="5754" y="15890"/>
                </a:lnTo>
                <a:lnTo>
                  <a:pt x="5969" y="15621"/>
                </a:lnTo>
                <a:lnTo>
                  <a:pt x="6372" y="15056"/>
                </a:lnTo>
                <a:cubicBezTo>
                  <a:pt x="6641" y="14680"/>
                  <a:pt x="6910" y="14330"/>
                  <a:pt x="7179" y="13981"/>
                </a:cubicBezTo>
                <a:cubicBezTo>
                  <a:pt x="7286" y="13793"/>
                  <a:pt x="7421" y="13631"/>
                  <a:pt x="7555" y="13470"/>
                </a:cubicBezTo>
                <a:lnTo>
                  <a:pt x="7958" y="12986"/>
                </a:lnTo>
                <a:cubicBezTo>
                  <a:pt x="8227" y="12690"/>
                  <a:pt x="8469" y="12394"/>
                  <a:pt x="8711" y="12126"/>
                </a:cubicBezTo>
                <a:cubicBezTo>
                  <a:pt x="8819" y="11991"/>
                  <a:pt x="8926" y="11884"/>
                  <a:pt x="9034" y="11749"/>
                </a:cubicBezTo>
                <a:lnTo>
                  <a:pt x="9383" y="11427"/>
                </a:lnTo>
                <a:cubicBezTo>
                  <a:pt x="10061" y="10749"/>
                  <a:pt x="10561" y="10338"/>
                  <a:pt x="10724" y="10338"/>
                </a:cubicBezTo>
                <a:cubicBezTo>
                  <a:pt x="10762" y="10338"/>
                  <a:pt x="10781" y="10360"/>
                  <a:pt x="10781" y="10405"/>
                </a:cubicBezTo>
                <a:cubicBezTo>
                  <a:pt x="10889" y="10459"/>
                  <a:pt x="10459" y="10996"/>
                  <a:pt x="9760" y="11803"/>
                </a:cubicBezTo>
                <a:lnTo>
                  <a:pt x="9491" y="12126"/>
                </a:lnTo>
                <a:lnTo>
                  <a:pt x="9195" y="12475"/>
                </a:lnTo>
                <a:cubicBezTo>
                  <a:pt x="9007" y="12717"/>
                  <a:pt x="8792" y="12986"/>
                  <a:pt x="8577" y="13255"/>
                </a:cubicBezTo>
                <a:lnTo>
                  <a:pt x="7878" y="14088"/>
                </a:lnTo>
                <a:lnTo>
                  <a:pt x="7179" y="15002"/>
                </a:lnTo>
                <a:cubicBezTo>
                  <a:pt x="6722" y="15621"/>
                  <a:pt x="6211" y="16239"/>
                  <a:pt x="5808" y="16911"/>
                </a:cubicBezTo>
                <a:cubicBezTo>
                  <a:pt x="5619" y="17180"/>
                  <a:pt x="5431" y="17476"/>
                  <a:pt x="5243" y="17745"/>
                </a:cubicBezTo>
                <a:lnTo>
                  <a:pt x="7125" y="17745"/>
                </a:lnTo>
                <a:cubicBezTo>
                  <a:pt x="7286" y="17503"/>
                  <a:pt x="7448" y="17261"/>
                  <a:pt x="7555" y="17100"/>
                </a:cubicBezTo>
                <a:cubicBezTo>
                  <a:pt x="8093" y="16374"/>
                  <a:pt x="8604" y="15675"/>
                  <a:pt x="9115" y="15029"/>
                </a:cubicBezTo>
                <a:cubicBezTo>
                  <a:pt x="9652" y="14411"/>
                  <a:pt x="10217" y="13846"/>
                  <a:pt x="10835" y="13282"/>
                </a:cubicBezTo>
                <a:lnTo>
                  <a:pt x="10835" y="13282"/>
                </a:lnTo>
                <a:cubicBezTo>
                  <a:pt x="10513" y="13739"/>
                  <a:pt x="10190" y="14169"/>
                  <a:pt x="9840" y="14599"/>
                </a:cubicBezTo>
                <a:cubicBezTo>
                  <a:pt x="9679" y="14841"/>
                  <a:pt x="9518" y="15056"/>
                  <a:pt x="9330" y="15271"/>
                </a:cubicBezTo>
                <a:cubicBezTo>
                  <a:pt x="9141" y="15486"/>
                  <a:pt x="8980" y="15701"/>
                  <a:pt x="8819" y="15943"/>
                </a:cubicBezTo>
                <a:lnTo>
                  <a:pt x="9195" y="15486"/>
                </a:lnTo>
                <a:lnTo>
                  <a:pt x="9195" y="15486"/>
                </a:lnTo>
                <a:cubicBezTo>
                  <a:pt x="8738" y="16051"/>
                  <a:pt x="8200" y="16858"/>
                  <a:pt x="7582" y="17745"/>
                </a:cubicBezTo>
                <a:lnTo>
                  <a:pt x="12529" y="17745"/>
                </a:lnTo>
                <a:cubicBezTo>
                  <a:pt x="13147" y="16911"/>
                  <a:pt x="13766" y="16078"/>
                  <a:pt x="14411" y="15298"/>
                </a:cubicBezTo>
                <a:lnTo>
                  <a:pt x="14411" y="15298"/>
                </a:lnTo>
                <a:cubicBezTo>
                  <a:pt x="14088" y="15486"/>
                  <a:pt x="13766" y="15675"/>
                  <a:pt x="13497" y="15863"/>
                </a:cubicBezTo>
                <a:cubicBezTo>
                  <a:pt x="13336" y="15970"/>
                  <a:pt x="13174" y="16078"/>
                  <a:pt x="12986" y="16159"/>
                </a:cubicBezTo>
                <a:cubicBezTo>
                  <a:pt x="12905" y="16159"/>
                  <a:pt x="12905" y="16105"/>
                  <a:pt x="13067" y="15863"/>
                </a:cubicBezTo>
                <a:cubicBezTo>
                  <a:pt x="13362" y="15433"/>
                  <a:pt x="13712" y="15029"/>
                  <a:pt x="14088" y="14653"/>
                </a:cubicBezTo>
                <a:lnTo>
                  <a:pt x="14545" y="14169"/>
                </a:lnTo>
                <a:lnTo>
                  <a:pt x="14787" y="13927"/>
                </a:lnTo>
                <a:lnTo>
                  <a:pt x="15029" y="13685"/>
                </a:lnTo>
                <a:cubicBezTo>
                  <a:pt x="15379" y="13362"/>
                  <a:pt x="15728" y="13040"/>
                  <a:pt x="16078" y="12717"/>
                </a:cubicBezTo>
                <a:lnTo>
                  <a:pt x="16320" y="12475"/>
                </a:lnTo>
                <a:lnTo>
                  <a:pt x="16562" y="12233"/>
                </a:lnTo>
                <a:cubicBezTo>
                  <a:pt x="16723" y="12099"/>
                  <a:pt x="16885" y="11937"/>
                  <a:pt x="17019" y="11776"/>
                </a:cubicBezTo>
                <a:cubicBezTo>
                  <a:pt x="17207" y="11588"/>
                  <a:pt x="17368" y="11373"/>
                  <a:pt x="17503" y="11158"/>
                </a:cubicBezTo>
                <a:lnTo>
                  <a:pt x="17503" y="10970"/>
                </a:lnTo>
                <a:cubicBezTo>
                  <a:pt x="17207" y="11131"/>
                  <a:pt x="16938" y="11346"/>
                  <a:pt x="16669" y="11561"/>
                </a:cubicBezTo>
                <a:cubicBezTo>
                  <a:pt x="16293" y="11857"/>
                  <a:pt x="15944" y="12179"/>
                  <a:pt x="15594" y="12529"/>
                </a:cubicBezTo>
                <a:cubicBezTo>
                  <a:pt x="15271" y="12852"/>
                  <a:pt x="14895" y="13201"/>
                  <a:pt x="14572" y="13497"/>
                </a:cubicBezTo>
                <a:cubicBezTo>
                  <a:pt x="14250" y="13766"/>
                  <a:pt x="13927" y="14035"/>
                  <a:pt x="13578" y="14223"/>
                </a:cubicBezTo>
                <a:cubicBezTo>
                  <a:pt x="13631" y="14061"/>
                  <a:pt x="13739" y="13900"/>
                  <a:pt x="13873" y="13685"/>
                </a:cubicBezTo>
                <a:cubicBezTo>
                  <a:pt x="14008" y="13443"/>
                  <a:pt x="14169" y="13228"/>
                  <a:pt x="14330" y="13013"/>
                </a:cubicBezTo>
                <a:cubicBezTo>
                  <a:pt x="14680" y="12556"/>
                  <a:pt x="15110" y="12018"/>
                  <a:pt x="15594" y="11507"/>
                </a:cubicBezTo>
                <a:cubicBezTo>
                  <a:pt x="16051" y="10970"/>
                  <a:pt x="16589" y="10486"/>
                  <a:pt x="17073" y="10029"/>
                </a:cubicBezTo>
                <a:lnTo>
                  <a:pt x="17503" y="9625"/>
                </a:lnTo>
                <a:lnTo>
                  <a:pt x="17503" y="8550"/>
                </a:lnTo>
                <a:cubicBezTo>
                  <a:pt x="17207" y="8792"/>
                  <a:pt x="16911" y="9034"/>
                  <a:pt x="16616" y="9276"/>
                </a:cubicBezTo>
                <a:cubicBezTo>
                  <a:pt x="16078" y="9733"/>
                  <a:pt x="15567" y="10217"/>
                  <a:pt x="15056" y="10647"/>
                </a:cubicBezTo>
                <a:cubicBezTo>
                  <a:pt x="14545" y="11077"/>
                  <a:pt x="14088" y="11534"/>
                  <a:pt x="13631" y="11884"/>
                </a:cubicBezTo>
                <a:cubicBezTo>
                  <a:pt x="13201" y="12206"/>
                  <a:pt x="12852" y="12475"/>
                  <a:pt x="12637" y="12610"/>
                </a:cubicBezTo>
                <a:cubicBezTo>
                  <a:pt x="12523" y="12681"/>
                  <a:pt x="12432" y="12714"/>
                  <a:pt x="12371" y="12714"/>
                </a:cubicBezTo>
                <a:cubicBezTo>
                  <a:pt x="12317" y="12714"/>
                  <a:pt x="12287" y="12687"/>
                  <a:pt x="12287" y="12636"/>
                </a:cubicBezTo>
                <a:cubicBezTo>
                  <a:pt x="12260" y="12448"/>
                  <a:pt x="12610" y="11830"/>
                  <a:pt x="13309" y="11023"/>
                </a:cubicBezTo>
                <a:cubicBezTo>
                  <a:pt x="13497" y="10835"/>
                  <a:pt x="13685" y="10620"/>
                  <a:pt x="13873" y="10405"/>
                </a:cubicBezTo>
                <a:lnTo>
                  <a:pt x="14142" y="10109"/>
                </a:lnTo>
                <a:lnTo>
                  <a:pt x="14465" y="9813"/>
                </a:lnTo>
                <a:cubicBezTo>
                  <a:pt x="14868" y="9410"/>
                  <a:pt x="15298" y="9034"/>
                  <a:pt x="15728" y="8657"/>
                </a:cubicBezTo>
                <a:cubicBezTo>
                  <a:pt x="16186" y="8308"/>
                  <a:pt x="16643" y="7958"/>
                  <a:pt x="17100" y="7609"/>
                </a:cubicBezTo>
                <a:lnTo>
                  <a:pt x="17422" y="7340"/>
                </a:lnTo>
                <a:lnTo>
                  <a:pt x="17530" y="7286"/>
                </a:lnTo>
                <a:lnTo>
                  <a:pt x="17530" y="5673"/>
                </a:lnTo>
                <a:cubicBezTo>
                  <a:pt x="16745" y="6163"/>
                  <a:pt x="16075" y="6597"/>
                  <a:pt x="15906" y="6597"/>
                </a:cubicBezTo>
                <a:cubicBezTo>
                  <a:pt x="15843" y="6597"/>
                  <a:pt x="15849" y="6537"/>
                  <a:pt x="15944" y="6399"/>
                </a:cubicBezTo>
                <a:cubicBezTo>
                  <a:pt x="16427" y="5942"/>
                  <a:pt x="16965" y="5539"/>
                  <a:pt x="17530" y="5162"/>
                </a:cubicBezTo>
                <a:lnTo>
                  <a:pt x="17530" y="4382"/>
                </a:lnTo>
                <a:cubicBezTo>
                  <a:pt x="17288" y="4490"/>
                  <a:pt x="17019" y="4651"/>
                  <a:pt x="16750" y="4840"/>
                </a:cubicBezTo>
                <a:cubicBezTo>
                  <a:pt x="16454" y="5001"/>
                  <a:pt x="16159" y="5189"/>
                  <a:pt x="15863" y="5377"/>
                </a:cubicBezTo>
                <a:lnTo>
                  <a:pt x="15003" y="5996"/>
                </a:lnTo>
                <a:cubicBezTo>
                  <a:pt x="14707" y="6184"/>
                  <a:pt x="14438" y="6372"/>
                  <a:pt x="14223" y="6506"/>
                </a:cubicBezTo>
                <a:cubicBezTo>
                  <a:pt x="13981" y="6668"/>
                  <a:pt x="13793" y="6802"/>
                  <a:pt x="13658" y="6883"/>
                </a:cubicBezTo>
                <a:cubicBezTo>
                  <a:pt x="13538" y="6959"/>
                  <a:pt x="13453" y="7000"/>
                  <a:pt x="13410" y="7000"/>
                </a:cubicBezTo>
                <a:cubicBezTo>
                  <a:pt x="13346" y="7000"/>
                  <a:pt x="13369" y="6913"/>
                  <a:pt x="13497" y="6722"/>
                </a:cubicBezTo>
                <a:cubicBezTo>
                  <a:pt x="13604" y="6560"/>
                  <a:pt x="13739" y="6426"/>
                  <a:pt x="13873" y="6291"/>
                </a:cubicBezTo>
                <a:cubicBezTo>
                  <a:pt x="14008" y="6157"/>
                  <a:pt x="14196" y="5969"/>
                  <a:pt x="14384" y="5807"/>
                </a:cubicBezTo>
                <a:cubicBezTo>
                  <a:pt x="14787" y="5485"/>
                  <a:pt x="15271" y="5081"/>
                  <a:pt x="15755" y="4705"/>
                </a:cubicBezTo>
                <a:cubicBezTo>
                  <a:pt x="16266" y="4356"/>
                  <a:pt x="16804" y="4006"/>
                  <a:pt x="17261" y="3683"/>
                </a:cubicBezTo>
                <a:lnTo>
                  <a:pt x="17503" y="3549"/>
                </a:lnTo>
                <a:lnTo>
                  <a:pt x="17503" y="2823"/>
                </a:lnTo>
                <a:lnTo>
                  <a:pt x="16885" y="3173"/>
                </a:lnTo>
                <a:cubicBezTo>
                  <a:pt x="16330" y="3462"/>
                  <a:pt x="15905" y="3665"/>
                  <a:pt x="15688" y="3665"/>
                </a:cubicBezTo>
                <a:cubicBezTo>
                  <a:pt x="15663" y="3665"/>
                  <a:pt x="15640" y="3662"/>
                  <a:pt x="15621" y="3657"/>
                </a:cubicBezTo>
                <a:cubicBezTo>
                  <a:pt x="15513" y="3630"/>
                  <a:pt x="15675" y="3441"/>
                  <a:pt x="15997" y="3173"/>
                </a:cubicBezTo>
                <a:cubicBezTo>
                  <a:pt x="16401" y="2823"/>
                  <a:pt x="16804" y="2527"/>
                  <a:pt x="17261" y="2232"/>
                </a:cubicBezTo>
                <a:lnTo>
                  <a:pt x="17503" y="2070"/>
                </a:lnTo>
                <a:lnTo>
                  <a:pt x="17503" y="1452"/>
                </a:lnTo>
                <a:cubicBezTo>
                  <a:pt x="16427" y="2124"/>
                  <a:pt x="15433" y="2850"/>
                  <a:pt x="14599" y="3388"/>
                </a:cubicBezTo>
                <a:cubicBezTo>
                  <a:pt x="13766" y="3925"/>
                  <a:pt x="13147" y="4356"/>
                  <a:pt x="12852" y="4356"/>
                </a:cubicBezTo>
                <a:cubicBezTo>
                  <a:pt x="12529" y="4356"/>
                  <a:pt x="14115" y="2957"/>
                  <a:pt x="16078" y="1586"/>
                </a:cubicBezTo>
                <a:cubicBezTo>
                  <a:pt x="16535" y="1291"/>
                  <a:pt x="17019" y="968"/>
                  <a:pt x="17503" y="672"/>
                </a:cubicBezTo>
                <a:lnTo>
                  <a:pt x="17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26"/>
          <p:cNvGrpSpPr/>
          <p:nvPr/>
        </p:nvGrpSpPr>
        <p:grpSpPr>
          <a:xfrm rot="10800000" flipH="1">
            <a:off x="8933800" y="4380046"/>
            <a:ext cx="210200" cy="741000"/>
            <a:chOff x="3698850" y="3013200"/>
            <a:chExt cx="210200" cy="741000"/>
          </a:xfrm>
        </p:grpSpPr>
        <p:sp>
          <p:nvSpPr>
            <p:cNvPr id="303" name="Google Shape;303;p26"/>
            <p:cNvSpPr/>
            <p:nvPr/>
          </p:nvSpPr>
          <p:spPr>
            <a:xfrm>
              <a:off x="3698850" y="3635825"/>
              <a:ext cx="128050" cy="118375"/>
            </a:xfrm>
            <a:custGeom>
              <a:avLst/>
              <a:gdLst/>
              <a:ahLst/>
              <a:cxnLst/>
              <a:rect l="l" t="t" r="r" b="b"/>
              <a:pathLst>
                <a:path w="5122" h="4735" extrusionOk="0">
                  <a:moveTo>
                    <a:pt x="2597" y="1"/>
                  </a:moveTo>
                  <a:cubicBezTo>
                    <a:pt x="1111" y="1"/>
                    <a:pt x="0" y="1356"/>
                    <a:pt x="301" y="2828"/>
                  </a:cubicBezTo>
                  <a:cubicBezTo>
                    <a:pt x="331" y="3043"/>
                    <a:pt x="1621" y="4732"/>
                    <a:pt x="2696" y="4732"/>
                  </a:cubicBezTo>
                  <a:cubicBezTo>
                    <a:pt x="2735" y="4734"/>
                    <a:pt x="2775" y="4735"/>
                    <a:pt x="2814" y="4735"/>
                  </a:cubicBezTo>
                  <a:cubicBezTo>
                    <a:pt x="3902" y="4735"/>
                    <a:pt x="4851" y="3924"/>
                    <a:pt x="4999" y="2828"/>
                  </a:cubicBezTo>
                  <a:cubicBezTo>
                    <a:pt x="5122" y="1415"/>
                    <a:pt x="4139" y="34"/>
                    <a:pt x="2696" y="3"/>
                  </a:cubicBezTo>
                  <a:cubicBezTo>
                    <a:pt x="2663" y="2"/>
                    <a:pt x="2630"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3703275" y="3451650"/>
              <a:ext cx="33050" cy="3072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3780825" y="3013200"/>
              <a:ext cx="128225" cy="128500"/>
            </a:xfrm>
            <a:custGeom>
              <a:avLst/>
              <a:gdLst/>
              <a:ahLst/>
              <a:cxnLst/>
              <a:rect l="l" t="t" r="r" b="b"/>
              <a:pathLst>
                <a:path w="5129" h="5140" extrusionOk="0">
                  <a:moveTo>
                    <a:pt x="3387" y="1"/>
                  </a:moveTo>
                  <a:cubicBezTo>
                    <a:pt x="2358" y="1"/>
                    <a:pt x="1337" y="460"/>
                    <a:pt x="1013" y="1203"/>
                  </a:cubicBezTo>
                  <a:cubicBezTo>
                    <a:pt x="0" y="3721"/>
                    <a:pt x="2242" y="4857"/>
                    <a:pt x="3593" y="5103"/>
                  </a:cubicBezTo>
                  <a:cubicBezTo>
                    <a:pt x="3706" y="5128"/>
                    <a:pt x="3820" y="5140"/>
                    <a:pt x="3933" y="5140"/>
                  </a:cubicBezTo>
                  <a:cubicBezTo>
                    <a:pt x="4376" y="5140"/>
                    <a:pt x="4810" y="4953"/>
                    <a:pt x="5128" y="4611"/>
                  </a:cubicBezTo>
                  <a:lnTo>
                    <a:pt x="5128" y="558"/>
                  </a:lnTo>
                  <a:cubicBezTo>
                    <a:pt x="4650" y="173"/>
                    <a:pt x="4017" y="1"/>
                    <a:pt x="3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3803075" y="3302725"/>
              <a:ext cx="105975" cy="259500"/>
            </a:xfrm>
            <a:custGeom>
              <a:avLst/>
              <a:gdLst/>
              <a:ahLst/>
              <a:cxnLst/>
              <a:rect l="l" t="t" r="r" b="b"/>
              <a:pathLst>
                <a:path w="4239" h="10380" extrusionOk="0">
                  <a:moveTo>
                    <a:pt x="4238" y="0"/>
                  </a:moveTo>
                  <a:cubicBezTo>
                    <a:pt x="246" y="1106"/>
                    <a:pt x="1" y="6449"/>
                    <a:pt x="1290" y="8138"/>
                  </a:cubicBezTo>
                  <a:cubicBezTo>
                    <a:pt x="1935" y="8967"/>
                    <a:pt x="2733" y="9611"/>
                    <a:pt x="3655" y="10103"/>
                  </a:cubicBezTo>
                  <a:cubicBezTo>
                    <a:pt x="3839" y="10195"/>
                    <a:pt x="4054" y="10287"/>
                    <a:pt x="4238" y="10379"/>
                  </a:cubicBezTo>
                  <a:lnTo>
                    <a:pt x="42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26"/>
          <p:cNvGrpSpPr/>
          <p:nvPr/>
        </p:nvGrpSpPr>
        <p:grpSpPr>
          <a:xfrm rot="-5400000" flipH="1">
            <a:off x="380963" y="4452183"/>
            <a:ext cx="379050" cy="1041625"/>
            <a:chOff x="3530000" y="3095750"/>
            <a:chExt cx="379050" cy="1041625"/>
          </a:xfrm>
        </p:grpSpPr>
        <p:sp>
          <p:nvSpPr>
            <p:cNvPr id="308" name="Google Shape;308;p26"/>
            <p:cNvSpPr/>
            <p:nvPr/>
          </p:nvSpPr>
          <p:spPr>
            <a:xfrm>
              <a:off x="3530000" y="3095750"/>
              <a:ext cx="128050" cy="118375"/>
            </a:xfrm>
            <a:custGeom>
              <a:avLst/>
              <a:gdLst/>
              <a:ahLst/>
              <a:cxnLst/>
              <a:rect l="l" t="t" r="r" b="b"/>
              <a:pathLst>
                <a:path w="5122" h="4735" extrusionOk="0">
                  <a:moveTo>
                    <a:pt x="2597" y="1"/>
                  </a:moveTo>
                  <a:cubicBezTo>
                    <a:pt x="1111" y="1"/>
                    <a:pt x="0" y="1356"/>
                    <a:pt x="301" y="2828"/>
                  </a:cubicBezTo>
                  <a:cubicBezTo>
                    <a:pt x="331" y="3043"/>
                    <a:pt x="1621" y="4732"/>
                    <a:pt x="2696" y="4732"/>
                  </a:cubicBezTo>
                  <a:cubicBezTo>
                    <a:pt x="2735" y="4734"/>
                    <a:pt x="2775" y="4735"/>
                    <a:pt x="2814" y="4735"/>
                  </a:cubicBezTo>
                  <a:cubicBezTo>
                    <a:pt x="3902" y="4735"/>
                    <a:pt x="4851" y="3924"/>
                    <a:pt x="4999" y="2828"/>
                  </a:cubicBezTo>
                  <a:cubicBezTo>
                    <a:pt x="5122" y="1415"/>
                    <a:pt x="4139" y="34"/>
                    <a:pt x="2696" y="3"/>
                  </a:cubicBezTo>
                  <a:cubicBezTo>
                    <a:pt x="2663" y="2"/>
                    <a:pt x="2630"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3731425" y="3183400"/>
              <a:ext cx="33050" cy="3072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3780825" y="4008875"/>
              <a:ext cx="128225" cy="128500"/>
            </a:xfrm>
            <a:custGeom>
              <a:avLst/>
              <a:gdLst/>
              <a:ahLst/>
              <a:cxnLst/>
              <a:rect l="l" t="t" r="r" b="b"/>
              <a:pathLst>
                <a:path w="5129" h="5140" extrusionOk="0">
                  <a:moveTo>
                    <a:pt x="3387" y="1"/>
                  </a:moveTo>
                  <a:cubicBezTo>
                    <a:pt x="2358" y="1"/>
                    <a:pt x="1337" y="460"/>
                    <a:pt x="1013" y="1203"/>
                  </a:cubicBezTo>
                  <a:cubicBezTo>
                    <a:pt x="0" y="3721"/>
                    <a:pt x="2242" y="4857"/>
                    <a:pt x="3593" y="5103"/>
                  </a:cubicBezTo>
                  <a:cubicBezTo>
                    <a:pt x="3706" y="5128"/>
                    <a:pt x="3820" y="5140"/>
                    <a:pt x="3933" y="5140"/>
                  </a:cubicBezTo>
                  <a:cubicBezTo>
                    <a:pt x="4376" y="5140"/>
                    <a:pt x="4810" y="4953"/>
                    <a:pt x="5128" y="4611"/>
                  </a:cubicBezTo>
                  <a:lnTo>
                    <a:pt x="5128" y="558"/>
                  </a:lnTo>
                  <a:cubicBezTo>
                    <a:pt x="4650" y="173"/>
                    <a:pt x="4017" y="1"/>
                    <a:pt x="3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3803075" y="3302725"/>
              <a:ext cx="105975" cy="259500"/>
            </a:xfrm>
            <a:custGeom>
              <a:avLst/>
              <a:gdLst/>
              <a:ahLst/>
              <a:cxnLst/>
              <a:rect l="l" t="t" r="r" b="b"/>
              <a:pathLst>
                <a:path w="4239" h="10380" extrusionOk="0">
                  <a:moveTo>
                    <a:pt x="4238" y="0"/>
                  </a:moveTo>
                  <a:cubicBezTo>
                    <a:pt x="246" y="1106"/>
                    <a:pt x="1" y="6449"/>
                    <a:pt x="1290" y="8138"/>
                  </a:cubicBezTo>
                  <a:cubicBezTo>
                    <a:pt x="1935" y="8967"/>
                    <a:pt x="2733" y="9611"/>
                    <a:pt x="3655" y="10103"/>
                  </a:cubicBezTo>
                  <a:cubicBezTo>
                    <a:pt x="3839" y="10195"/>
                    <a:pt x="4054" y="10287"/>
                    <a:pt x="4238" y="10379"/>
                  </a:cubicBezTo>
                  <a:lnTo>
                    <a:pt x="42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312"/>
        <p:cNvGrpSpPr/>
        <p:nvPr/>
      </p:nvGrpSpPr>
      <p:grpSpPr>
        <a:xfrm>
          <a:off x="0" y="0"/>
          <a:ext cx="0" cy="0"/>
          <a:chOff x="0" y="0"/>
          <a:chExt cx="0" cy="0"/>
        </a:xfrm>
      </p:grpSpPr>
      <p:sp>
        <p:nvSpPr>
          <p:cNvPr id="313" name="Google Shape;313;p2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14" name="Google Shape;314;p27"/>
          <p:cNvSpPr txBox="1">
            <a:spLocks noGrp="1"/>
          </p:cNvSpPr>
          <p:nvPr>
            <p:ph type="subTitle" idx="1"/>
          </p:nvPr>
        </p:nvSpPr>
        <p:spPr>
          <a:xfrm>
            <a:off x="774100" y="2265238"/>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15" name="Google Shape;315;p27"/>
          <p:cNvSpPr txBox="1">
            <a:spLocks noGrp="1"/>
          </p:cNvSpPr>
          <p:nvPr>
            <p:ph type="subTitle" idx="2"/>
          </p:nvPr>
        </p:nvSpPr>
        <p:spPr>
          <a:xfrm>
            <a:off x="774100" y="194072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16" name="Google Shape;316;p27"/>
          <p:cNvSpPr txBox="1">
            <a:spLocks noGrp="1"/>
          </p:cNvSpPr>
          <p:nvPr>
            <p:ph type="subTitle" idx="3"/>
          </p:nvPr>
        </p:nvSpPr>
        <p:spPr>
          <a:xfrm>
            <a:off x="3625950" y="2265238"/>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17" name="Google Shape;317;p27"/>
          <p:cNvSpPr txBox="1">
            <a:spLocks noGrp="1"/>
          </p:cNvSpPr>
          <p:nvPr>
            <p:ph type="subTitle" idx="4"/>
          </p:nvPr>
        </p:nvSpPr>
        <p:spPr>
          <a:xfrm>
            <a:off x="3625950" y="194072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18" name="Google Shape;318;p27"/>
          <p:cNvSpPr txBox="1">
            <a:spLocks noGrp="1"/>
          </p:cNvSpPr>
          <p:nvPr>
            <p:ph type="subTitle" idx="5"/>
          </p:nvPr>
        </p:nvSpPr>
        <p:spPr>
          <a:xfrm>
            <a:off x="6477800" y="2265238"/>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19" name="Google Shape;319;p27"/>
          <p:cNvSpPr txBox="1">
            <a:spLocks noGrp="1"/>
          </p:cNvSpPr>
          <p:nvPr>
            <p:ph type="subTitle" idx="6"/>
          </p:nvPr>
        </p:nvSpPr>
        <p:spPr>
          <a:xfrm>
            <a:off x="6477800" y="194072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20" name="Google Shape;320;p27"/>
          <p:cNvSpPr txBox="1">
            <a:spLocks noGrp="1"/>
          </p:cNvSpPr>
          <p:nvPr>
            <p:ph type="subTitle" idx="7"/>
          </p:nvPr>
        </p:nvSpPr>
        <p:spPr>
          <a:xfrm>
            <a:off x="774100" y="3792513"/>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21" name="Google Shape;321;p27"/>
          <p:cNvSpPr txBox="1">
            <a:spLocks noGrp="1"/>
          </p:cNvSpPr>
          <p:nvPr>
            <p:ph type="subTitle" idx="8"/>
          </p:nvPr>
        </p:nvSpPr>
        <p:spPr>
          <a:xfrm>
            <a:off x="774100" y="3468000"/>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22" name="Google Shape;322;p27"/>
          <p:cNvSpPr txBox="1">
            <a:spLocks noGrp="1"/>
          </p:cNvSpPr>
          <p:nvPr>
            <p:ph type="subTitle" idx="9"/>
          </p:nvPr>
        </p:nvSpPr>
        <p:spPr>
          <a:xfrm>
            <a:off x="3625950" y="3792513"/>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23" name="Google Shape;323;p27"/>
          <p:cNvSpPr txBox="1">
            <a:spLocks noGrp="1"/>
          </p:cNvSpPr>
          <p:nvPr>
            <p:ph type="subTitle" idx="13"/>
          </p:nvPr>
        </p:nvSpPr>
        <p:spPr>
          <a:xfrm>
            <a:off x="3625950" y="3468000"/>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24" name="Google Shape;324;p27"/>
          <p:cNvSpPr txBox="1">
            <a:spLocks noGrp="1"/>
          </p:cNvSpPr>
          <p:nvPr>
            <p:ph type="subTitle" idx="14"/>
          </p:nvPr>
        </p:nvSpPr>
        <p:spPr>
          <a:xfrm>
            <a:off x="6477800" y="3792513"/>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25" name="Google Shape;325;p27"/>
          <p:cNvSpPr txBox="1">
            <a:spLocks noGrp="1"/>
          </p:cNvSpPr>
          <p:nvPr>
            <p:ph type="subTitle" idx="15"/>
          </p:nvPr>
        </p:nvSpPr>
        <p:spPr>
          <a:xfrm>
            <a:off x="6477800" y="3468000"/>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26" name="Google Shape;326;p27"/>
          <p:cNvSpPr/>
          <p:nvPr/>
        </p:nvSpPr>
        <p:spPr>
          <a:xfrm>
            <a:off x="8603155" y="4614999"/>
            <a:ext cx="540844" cy="547522"/>
          </a:xfrm>
          <a:custGeom>
            <a:avLst/>
            <a:gdLst/>
            <a:ahLst/>
            <a:cxnLst/>
            <a:rect l="l" t="t" r="r" b="b"/>
            <a:pathLst>
              <a:path w="17530" h="17745" extrusionOk="0">
                <a:moveTo>
                  <a:pt x="8308" y="8012"/>
                </a:moveTo>
                <a:lnTo>
                  <a:pt x="8308" y="8012"/>
                </a:lnTo>
                <a:cubicBezTo>
                  <a:pt x="6937" y="9545"/>
                  <a:pt x="5135" y="12287"/>
                  <a:pt x="3710" y="13712"/>
                </a:cubicBezTo>
                <a:cubicBezTo>
                  <a:pt x="3979" y="13282"/>
                  <a:pt x="4275" y="12852"/>
                  <a:pt x="4571" y="12394"/>
                </a:cubicBezTo>
                <a:cubicBezTo>
                  <a:pt x="4732" y="12179"/>
                  <a:pt x="4867" y="11964"/>
                  <a:pt x="5028" y="11722"/>
                </a:cubicBezTo>
                <a:lnTo>
                  <a:pt x="5512" y="11104"/>
                </a:lnTo>
                <a:cubicBezTo>
                  <a:pt x="5861" y="10486"/>
                  <a:pt x="6265" y="9894"/>
                  <a:pt x="6749" y="9383"/>
                </a:cubicBezTo>
                <a:cubicBezTo>
                  <a:pt x="7206" y="8872"/>
                  <a:pt x="7743" y="8415"/>
                  <a:pt x="8308" y="8012"/>
                </a:cubicBezTo>
                <a:close/>
                <a:moveTo>
                  <a:pt x="17503" y="0"/>
                </a:moveTo>
                <a:cubicBezTo>
                  <a:pt x="16696" y="403"/>
                  <a:pt x="15863" y="887"/>
                  <a:pt x="15164" y="1344"/>
                </a:cubicBezTo>
                <a:cubicBezTo>
                  <a:pt x="12448" y="3119"/>
                  <a:pt x="9921" y="5189"/>
                  <a:pt x="7690" y="7528"/>
                </a:cubicBezTo>
                <a:cubicBezTo>
                  <a:pt x="5135" y="10109"/>
                  <a:pt x="2877" y="12986"/>
                  <a:pt x="968" y="16078"/>
                </a:cubicBezTo>
                <a:cubicBezTo>
                  <a:pt x="619" y="16616"/>
                  <a:pt x="323" y="17153"/>
                  <a:pt x="0" y="17718"/>
                </a:cubicBezTo>
                <a:lnTo>
                  <a:pt x="4598" y="17718"/>
                </a:lnTo>
                <a:cubicBezTo>
                  <a:pt x="4678" y="17610"/>
                  <a:pt x="4759" y="17503"/>
                  <a:pt x="4813" y="17395"/>
                </a:cubicBezTo>
                <a:lnTo>
                  <a:pt x="5566" y="16185"/>
                </a:lnTo>
                <a:lnTo>
                  <a:pt x="5754" y="15890"/>
                </a:lnTo>
                <a:lnTo>
                  <a:pt x="5969" y="15621"/>
                </a:lnTo>
                <a:lnTo>
                  <a:pt x="6372" y="15056"/>
                </a:lnTo>
                <a:cubicBezTo>
                  <a:pt x="6641" y="14680"/>
                  <a:pt x="6910" y="14330"/>
                  <a:pt x="7179" y="13981"/>
                </a:cubicBezTo>
                <a:cubicBezTo>
                  <a:pt x="7286" y="13793"/>
                  <a:pt x="7421" y="13631"/>
                  <a:pt x="7555" y="13470"/>
                </a:cubicBezTo>
                <a:lnTo>
                  <a:pt x="7958" y="12986"/>
                </a:lnTo>
                <a:cubicBezTo>
                  <a:pt x="8227" y="12690"/>
                  <a:pt x="8469" y="12394"/>
                  <a:pt x="8711" y="12126"/>
                </a:cubicBezTo>
                <a:cubicBezTo>
                  <a:pt x="8819" y="11991"/>
                  <a:pt x="8926" y="11884"/>
                  <a:pt x="9034" y="11749"/>
                </a:cubicBezTo>
                <a:lnTo>
                  <a:pt x="9383" y="11427"/>
                </a:lnTo>
                <a:cubicBezTo>
                  <a:pt x="10061" y="10749"/>
                  <a:pt x="10561" y="10338"/>
                  <a:pt x="10724" y="10338"/>
                </a:cubicBezTo>
                <a:cubicBezTo>
                  <a:pt x="10762" y="10338"/>
                  <a:pt x="10781" y="10360"/>
                  <a:pt x="10781" y="10405"/>
                </a:cubicBezTo>
                <a:cubicBezTo>
                  <a:pt x="10889" y="10459"/>
                  <a:pt x="10459" y="10996"/>
                  <a:pt x="9760" y="11803"/>
                </a:cubicBezTo>
                <a:lnTo>
                  <a:pt x="9491" y="12126"/>
                </a:lnTo>
                <a:lnTo>
                  <a:pt x="9195" y="12475"/>
                </a:lnTo>
                <a:cubicBezTo>
                  <a:pt x="9007" y="12717"/>
                  <a:pt x="8792" y="12986"/>
                  <a:pt x="8577" y="13255"/>
                </a:cubicBezTo>
                <a:lnTo>
                  <a:pt x="7878" y="14088"/>
                </a:lnTo>
                <a:lnTo>
                  <a:pt x="7179" y="15002"/>
                </a:lnTo>
                <a:cubicBezTo>
                  <a:pt x="6722" y="15621"/>
                  <a:pt x="6211" y="16239"/>
                  <a:pt x="5808" y="16911"/>
                </a:cubicBezTo>
                <a:cubicBezTo>
                  <a:pt x="5619" y="17180"/>
                  <a:pt x="5431" y="17476"/>
                  <a:pt x="5243" y="17745"/>
                </a:cubicBezTo>
                <a:lnTo>
                  <a:pt x="7125" y="17745"/>
                </a:lnTo>
                <a:cubicBezTo>
                  <a:pt x="7286" y="17503"/>
                  <a:pt x="7448" y="17261"/>
                  <a:pt x="7555" y="17100"/>
                </a:cubicBezTo>
                <a:cubicBezTo>
                  <a:pt x="8093" y="16374"/>
                  <a:pt x="8604" y="15675"/>
                  <a:pt x="9115" y="15029"/>
                </a:cubicBezTo>
                <a:cubicBezTo>
                  <a:pt x="9652" y="14411"/>
                  <a:pt x="10217" y="13846"/>
                  <a:pt x="10835" y="13282"/>
                </a:cubicBezTo>
                <a:lnTo>
                  <a:pt x="10835" y="13282"/>
                </a:lnTo>
                <a:cubicBezTo>
                  <a:pt x="10513" y="13739"/>
                  <a:pt x="10190" y="14169"/>
                  <a:pt x="9840" y="14599"/>
                </a:cubicBezTo>
                <a:cubicBezTo>
                  <a:pt x="9679" y="14841"/>
                  <a:pt x="9518" y="15056"/>
                  <a:pt x="9330" y="15271"/>
                </a:cubicBezTo>
                <a:cubicBezTo>
                  <a:pt x="9141" y="15486"/>
                  <a:pt x="8980" y="15701"/>
                  <a:pt x="8819" y="15943"/>
                </a:cubicBezTo>
                <a:lnTo>
                  <a:pt x="9195" y="15486"/>
                </a:lnTo>
                <a:lnTo>
                  <a:pt x="9195" y="15486"/>
                </a:lnTo>
                <a:cubicBezTo>
                  <a:pt x="8738" y="16051"/>
                  <a:pt x="8200" y="16858"/>
                  <a:pt x="7582" y="17745"/>
                </a:cubicBezTo>
                <a:lnTo>
                  <a:pt x="12529" y="17745"/>
                </a:lnTo>
                <a:cubicBezTo>
                  <a:pt x="13147" y="16911"/>
                  <a:pt x="13766" y="16078"/>
                  <a:pt x="14411" y="15298"/>
                </a:cubicBezTo>
                <a:lnTo>
                  <a:pt x="14411" y="15298"/>
                </a:lnTo>
                <a:cubicBezTo>
                  <a:pt x="14088" y="15486"/>
                  <a:pt x="13766" y="15675"/>
                  <a:pt x="13497" y="15863"/>
                </a:cubicBezTo>
                <a:cubicBezTo>
                  <a:pt x="13336" y="15970"/>
                  <a:pt x="13174" y="16078"/>
                  <a:pt x="12986" y="16159"/>
                </a:cubicBezTo>
                <a:cubicBezTo>
                  <a:pt x="12905" y="16159"/>
                  <a:pt x="12905" y="16105"/>
                  <a:pt x="13067" y="15863"/>
                </a:cubicBezTo>
                <a:cubicBezTo>
                  <a:pt x="13362" y="15433"/>
                  <a:pt x="13712" y="15029"/>
                  <a:pt x="14088" y="14653"/>
                </a:cubicBezTo>
                <a:lnTo>
                  <a:pt x="14545" y="14169"/>
                </a:lnTo>
                <a:lnTo>
                  <a:pt x="14787" y="13927"/>
                </a:lnTo>
                <a:lnTo>
                  <a:pt x="15029" y="13685"/>
                </a:lnTo>
                <a:cubicBezTo>
                  <a:pt x="15379" y="13362"/>
                  <a:pt x="15728" y="13040"/>
                  <a:pt x="16078" y="12717"/>
                </a:cubicBezTo>
                <a:lnTo>
                  <a:pt x="16320" y="12475"/>
                </a:lnTo>
                <a:lnTo>
                  <a:pt x="16562" y="12233"/>
                </a:lnTo>
                <a:cubicBezTo>
                  <a:pt x="16723" y="12099"/>
                  <a:pt x="16885" y="11937"/>
                  <a:pt x="17019" y="11776"/>
                </a:cubicBezTo>
                <a:cubicBezTo>
                  <a:pt x="17207" y="11588"/>
                  <a:pt x="17368" y="11373"/>
                  <a:pt x="17503" y="11158"/>
                </a:cubicBezTo>
                <a:lnTo>
                  <a:pt x="17503" y="10970"/>
                </a:lnTo>
                <a:cubicBezTo>
                  <a:pt x="17207" y="11131"/>
                  <a:pt x="16938" y="11346"/>
                  <a:pt x="16669" y="11561"/>
                </a:cubicBezTo>
                <a:cubicBezTo>
                  <a:pt x="16293" y="11857"/>
                  <a:pt x="15944" y="12179"/>
                  <a:pt x="15594" y="12529"/>
                </a:cubicBezTo>
                <a:cubicBezTo>
                  <a:pt x="15271" y="12852"/>
                  <a:pt x="14895" y="13201"/>
                  <a:pt x="14572" y="13497"/>
                </a:cubicBezTo>
                <a:cubicBezTo>
                  <a:pt x="14250" y="13766"/>
                  <a:pt x="13927" y="14035"/>
                  <a:pt x="13578" y="14223"/>
                </a:cubicBezTo>
                <a:cubicBezTo>
                  <a:pt x="13631" y="14061"/>
                  <a:pt x="13739" y="13900"/>
                  <a:pt x="13873" y="13685"/>
                </a:cubicBezTo>
                <a:cubicBezTo>
                  <a:pt x="14008" y="13443"/>
                  <a:pt x="14169" y="13228"/>
                  <a:pt x="14330" y="13013"/>
                </a:cubicBezTo>
                <a:cubicBezTo>
                  <a:pt x="14680" y="12556"/>
                  <a:pt x="15110" y="12018"/>
                  <a:pt x="15594" y="11507"/>
                </a:cubicBezTo>
                <a:cubicBezTo>
                  <a:pt x="16051" y="10970"/>
                  <a:pt x="16589" y="10486"/>
                  <a:pt x="17073" y="10029"/>
                </a:cubicBezTo>
                <a:lnTo>
                  <a:pt x="17503" y="9625"/>
                </a:lnTo>
                <a:lnTo>
                  <a:pt x="17503" y="8550"/>
                </a:lnTo>
                <a:cubicBezTo>
                  <a:pt x="17207" y="8792"/>
                  <a:pt x="16911" y="9034"/>
                  <a:pt x="16616" y="9276"/>
                </a:cubicBezTo>
                <a:cubicBezTo>
                  <a:pt x="16078" y="9733"/>
                  <a:pt x="15567" y="10217"/>
                  <a:pt x="15056" y="10647"/>
                </a:cubicBezTo>
                <a:cubicBezTo>
                  <a:pt x="14545" y="11077"/>
                  <a:pt x="14088" y="11534"/>
                  <a:pt x="13631" y="11884"/>
                </a:cubicBezTo>
                <a:cubicBezTo>
                  <a:pt x="13201" y="12206"/>
                  <a:pt x="12852" y="12475"/>
                  <a:pt x="12637" y="12610"/>
                </a:cubicBezTo>
                <a:cubicBezTo>
                  <a:pt x="12523" y="12681"/>
                  <a:pt x="12432" y="12714"/>
                  <a:pt x="12371" y="12714"/>
                </a:cubicBezTo>
                <a:cubicBezTo>
                  <a:pt x="12317" y="12714"/>
                  <a:pt x="12287" y="12687"/>
                  <a:pt x="12287" y="12636"/>
                </a:cubicBezTo>
                <a:cubicBezTo>
                  <a:pt x="12260" y="12448"/>
                  <a:pt x="12610" y="11830"/>
                  <a:pt x="13309" y="11023"/>
                </a:cubicBezTo>
                <a:cubicBezTo>
                  <a:pt x="13497" y="10835"/>
                  <a:pt x="13685" y="10620"/>
                  <a:pt x="13873" y="10405"/>
                </a:cubicBezTo>
                <a:lnTo>
                  <a:pt x="14142" y="10109"/>
                </a:lnTo>
                <a:lnTo>
                  <a:pt x="14465" y="9813"/>
                </a:lnTo>
                <a:cubicBezTo>
                  <a:pt x="14868" y="9410"/>
                  <a:pt x="15298" y="9034"/>
                  <a:pt x="15728" y="8657"/>
                </a:cubicBezTo>
                <a:cubicBezTo>
                  <a:pt x="16186" y="8308"/>
                  <a:pt x="16643" y="7958"/>
                  <a:pt x="17100" y="7609"/>
                </a:cubicBezTo>
                <a:lnTo>
                  <a:pt x="17422" y="7340"/>
                </a:lnTo>
                <a:lnTo>
                  <a:pt x="17530" y="7286"/>
                </a:lnTo>
                <a:lnTo>
                  <a:pt x="17530" y="5673"/>
                </a:lnTo>
                <a:cubicBezTo>
                  <a:pt x="16745" y="6163"/>
                  <a:pt x="16075" y="6597"/>
                  <a:pt x="15906" y="6597"/>
                </a:cubicBezTo>
                <a:cubicBezTo>
                  <a:pt x="15843" y="6597"/>
                  <a:pt x="15849" y="6537"/>
                  <a:pt x="15944" y="6399"/>
                </a:cubicBezTo>
                <a:cubicBezTo>
                  <a:pt x="16427" y="5942"/>
                  <a:pt x="16965" y="5539"/>
                  <a:pt x="17530" y="5162"/>
                </a:cubicBezTo>
                <a:lnTo>
                  <a:pt x="17530" y="4382"/>
                </a:lnTo>
                <a:cubicBezTo>
                  <a:pt x="17288" y="4490"/>
                  <a:pt x="17019" y="4651"/>
                  <a:pt x="16750" y="4840"/>
                </a:cubicBezTo>
                <a:cubicBezTo>
                  <a:pt x="16454" y="5001"/>
                  <a:pt x="16159" y="5189"/>
                  <a:pt x="15863" y="5377"/>
                </a:cubicBezTo>
                <a:lnTo>
                  <a:pt x="15003" y="5996"/>
                </a:lnTo>
                <a:cubicBezTo>
                  <a:pt x="14707" y="6184"/>
                  <a:pt x="14438" y="6372"/>
                  <a:pt x="14223" y="6506"/>
                </a:cubicBezTo>
                <a:cubicBezTo>
                  <a:pt x="13981" y="6668"/>
                  <a:pt x="13793" y="6802"/>
                  <a:pt x="13658" y="6883"/>
                </a:cubicBezTo>
                <a:cubicBezTo>
                  <a:pt x="13538" y="6959"/>
                  <a:pt x="13453" y="7000"/>
                  <a:pt x="13410" y="7000"/>
                </a:cubicBezTo>
                <a:cubicBezTo>
                  <a:pt x="13346" y="7000"/>
                  <a:pt x="13369" y="6913"/>
                  <a:pt x="13497" y="6722"/>
                </a:cubicBezTo>
                <a:cubicBezTo>
                  <a:pt x="13604" y="6560"/>
                  <a:pt x="13739" y="6426"/>
                  <a:pt x="13873" y="6291"/>
                </a:cubicBezTo>
                <a:cubicBezTo>
                  <a:pt x="14008" y="6157"/>
                  <a:pt x="14196" y="5969"/>
                  <a:pt x="14384" y="5807"/>
                </a:cubicBezTo>
                <a:cubicBezTo>
                  <a:pt x="14787" y="5485"/>
                  <a:pt x="15271" y="5081"/>
                  <a:pt x="15755" y="4705"/>
                </a:cubicBezTo>
                <a:cubicBezTo>
                  <a:pt x="16266" y="4356"/>
                  <a:pt x="16804" y="4006"/>
                  <a:pt x="17261" y="3683"/>
                </a:cubicBezTo>
                <a:lnTo>
                  <a:pt x="17503" y="3549"/>
                </a:lnTo>
                <a:lnTo>
                  <a:pt x="17503" y="2823"/>
                </a:lnTo>
                <a:lnTo>
                  <a:pt x="16885" y="3173"/>
                </a:lnTo>
                <a:cubicBezTo>
                  <a:pt x="16330" y="3462"/>
                  <a:pt x="15905" y="3665"/>
                  <a:pt x="15688" y="3665"/>
                </a:cubicBezTo>
                <a:cubicBezTo>
                  <a:pt x="15663" y="3665"/>
                  <a:pt x="15640" y="3662"/>
                  <a:pt x="15621" y="3657"/>
                </a:cubicBezTo>
                <a:cubicBezTo>
                  <a:pt x="15513" y="3630"/>
                  <a:pt x="15675" y="3441"/>
                  <a:pt x="15997" y="3173"/>
                </a:cubicBezTo>
                <a:cubicBezTo>
                  <a:pt x="16401" y="2823"/>
                  <a:pt x="16804" y="2527"/>
                  <a:pt x="17261" y="2232"/>
                </a:cubicBezTo>
                <a:lnTo>
                  <a:pt x="17503" y="2070"/>
                </a:lnTo>
                <a:lnTo>
                  <a:pt x="17503" y="1452"/>
                </a:lnTo>
                <a:cubicBezTo>
                  <a:pt x="16427" y="2124"/>
                  <a:pt x="15433" y="2850"/>
                  <a:pt x="14599" y="3388"/>
                </a:cubicBezTo>
                <a:cubicBezTo>
                  <a:pt x="13766" y="3925"/>
                  <a:pt x="13147" y="4356"/>
                  <a:pt x="12852" y="4356"/>
                </a:cubicBezTo>
                <a:cubicBezTo>
                  <a:pt x="12529" y="4356"/>
                  <a:pt x="14115" y="2957"/>
                  <a:pt x="16078" y="1586"/>
                </a:cubicBezTo>
                <a:cubicBezTo>
                  <a:pt x="16535" y="1291"/>
                  <a:pt x="17019" y="968"/>
                  <a:pt x="17503" y="672"/>
                </a:cubicBezTo>
                <a:lnTo>
                  <a:pt x="175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flipH="1">
            <a:off x="5" y="4614999"/>
            <a:ext cx="540844" cy="547522"/>
          </a:xfrm>
          <a:custGeom>
            <a:avLst/>
            <a:gdLst/>
            <a:ahLst/>
            <a:cxnLst/>
            <a:rect l="l" t="t" r="r" b="b"/>
            <a:pathLst>
              <a:path w="17530" h="17745" extrusionOk="0">
                <a:moveTo>
                  <a:pt x="8308" y="8012"/>
                </a:moveTo>
                <a:lnTo>
                  <a:pt x="8308" y="8012"/>
                </a:lnTo>
                <a:cubicBezTo>
                  <a:pt x="6937" y="9545"/>
                  <a:pt x="5135" y="12287"/>
                  <a:pt x="3710" y="13712"/>
                </a:cubicBezTo>
                <a:cubicBezTo>
                  <a:pt x="3979" y="13282"/>
                  <a:pt x="4275" y="12852"/>
                  <a:pt x="4571" y="12394"/>
                </a:cubicBezTo>
                <a:cubicBezTo>
                  <a:pt x="4732" y="12179"/>
                  <a:pt x="4867" y="11964"/>
                  <a:pt x="5028" y="11722"/>
                </a:cubicBezTo>
                <a:lnTo>
                  <a:pt x="5512" y="11104"/>
                </a:lnTo>
                <a:cubicBezTo>
                  <a:pt x="5861" y="10486"/>
                  <a:pt x="6265" y="9894"/>
                  <a:pt x="6749" y="9383"/>
                </a:cubicBezTo>
                <a:cubicBezTo>
                  <a:pt x="7206" y="8872"/>
                  <a:pt x="7743" y="8415"/>
                  <a:pt x="8308" y="8012"/>
                </a:cubicBezTo>
                <a:close/>
                <a:moveTo>
                  <a:pt x="17503" y="0"/>
                </a:moveTo>
                <a:cubicBezTo>
                  <a:pt x="16696" y="403"/>
                  <a:pt x="15863" y="887"/>
                  <a:pt x="15164" y="1344"/>
                </a:cubicBezTo>
                <a:cubicBezTo>
                  <a:pt x="12448" y="3119"/>
                  <a:pt x="9921" y="5189"/>
                  <a:pt x="7690" y="7528"/>
                </a:cubicBezTo>
                <a:cubicBezTo>
                  <a:pt x="5135" y="10109"/>
                  <a:pt x="2877" y="12986"/>
                  <a:pt x="968" y="16078"/>
                </a:cubicBezTo>
                <a:cubicBezTo>
                  <a:pt x="619" y="16616"/>
                  <a:pt x="323" y="17153"/>
                  <a:pt x="0" y="17718"/>
                </a:cubicBezTo>
                <a:lnTo>
                  <a:pt x="4598" y="17718"/>
                </a:lnTo>
                <a:cubicBezTo>
                  <a:pt x="4678" y="17610"/>
                  <a:pt x="4759" y="17503"/>
                  <a:pt x="4813" y="17395"/>
                </a:cubicBezTo>
                <a:lnTo>
                  <a:pt x="5566" y="16185"/>
                </a:lnTo>
                <a:lnTo>
                  <a:pt x="5754" y="15890"/>
                </a:lnTo>
                <a:lnTo>
                  <a:pt x="5969" y="15621"/>
                </a:lnTo>
                <a:lnTo>
                  <a:pt x="6372" y="15056"/>
                </a:lnTo>
                <a:cubicBezTo>
                  <a:pt x="6641" y="14680"/>
                  <a:pt x="6910" y="14330"/>
                  <a:pt x="7179" y="13981"/>
                </a:cubicBezTo>
                <a:cubicBezTo>
                  <a:pt x="7286" y="13793"/>
                  <a:pt x="7421" y="13631"/>
                  <a:pt x="7555" y="13470"/>
                </a:cubicBezTo>
                <a:lnTo>
                  <a:pt x="7958" y="12986"/>
                </a:lnTo>
                <a:cubicBezTo>
                  <a:pt x="8227" y="12690"/>
                  <a:pt x="8469" y="12394"/>
                  <a:pt x="8711" y="12126"/>
                </a:cubicBezTo>
                <a:cubicBezTo>
                  <a:pt x="8819" y="11991"/>
                  <a:pt x="8926" y="11884"/>
                  <a:pt x="9034" y="11749"/>
                </a:cubicBezTo>
                <a:lnTo>
                  <a:pt x="9383" y="11427"/>
                </a:lnTo>
                <a:cubicBezTo>
                  <a:pt x="10061" y="10749"/>
                  <a:pt x="10561" y="10338"/>
                  <a:pt x="10724" y="10338"/>
                </a:cubicBezTo>
                <a:cubicBezTo>
                  <a:pt x="10762" y="10338"/>
                  <a:pt x="10781" y="10360"/>
                  <a:pt x="10781" y="10405"/>
                </a:cubicBezTo>
                <a:cubicBezTo>
                  <a:pt x="10889" y="10459"/>
                  <a:pt x="10459" y="10996"/>
                  <a:pt x="9760" y="11803"/>
                </a:cubicBezTo>
                <a:lnTo>
                  <a:pt x="9491" y="12126"/>
                </a:lnTo>
                <a:lnTo>
                  <a:pt x="9195" y="12475"/>
                </a:lnTo>
                <a:cubicBezTo>
                  <a:pt x="9007" y="12717"/>
                  <a:pt x="8792" y="12986"/>
                  <a:pt x="8577" y="13255"/>
                </a:cubicBezTo>
                <a:lnTo>
                  <a:pt x="7878" y="14088"/>
                </a:lnTo>
                <a:lnTo>
                  <a:pt x="7179" y="15002"/>
                </a:lnTo>
                <a:cubicBezTo>
                  <a:pt x="6722" y="15621"/>
                  <a:pt x="6211" y="16239"/>
                  <a:pt x="5808" y="16911"/>
                </a:cubicBezTo>
                <a:cubicBezTo>
                  <a:pt x="5619" y="17180"/>
                  <a:pt x="5431" y="17476"/>
                  <a:pt x="5243" y="17745"/>
                </a:cubicBezTo>
                <a:lnTo>
                  <a:pt x="7125" y="17745"/>
                </a:lnTo>
                <a:cubicBezTo>
                  <a:pt x="7286" y="17503"/>
                  <a:pt x="7448" y="17261"/>
                  <a:pt x="7555" y="17100"/>
                </a:cubicBezTo>
                <a:cubicBezTo>
                  <a:pt x="8093" y="16374"/>
                  <a:pt x="8604" y="15675"/>
                  <a:pt x="9115" y="15029"/>
                </a:cubicBezTo>
                <a:cubicBezTo>
                  <a:pt x="9652" y="14411"/>
                  <a:pt x="10217" y="13846"/>
                  <a:pt x="10835" y="13282"/>
                </a:cubicBezTo>
                <a:lnTo>
                  <a:pt x="10835" y="13282"/>
                </a:lnTo>
                <a:cubicBezTo>
                  <a:pt x="10513" y="13739"/>
                  <a:pt x="10190" y="14169"/>
                  <a:pt x="9840" y="14599"/>
                </a:cubicBezTo>
                <a:cubicBezTo>
                  <a:pt x="9679" y="14841"/>
                  <a:pt x="9518" y="15056"/>
                  <a:pt x="9330" y="15271"/>
                </a:cubicBezTo>
                <a:cubicBezTo>
                  <a:pt x="9141" y="15486"/>
                  <a:pt x="8980" y="15701"/>
                  <a:pt x="8819" y="15943"/>
                </a:cubicBezTo>
                <a:lnTo>
                  <a:pt x="9195" y="15486"/>
                </a:lnTo>
                <a:lnTo>
                  <a:pt x="9195" y="15486"/>
                </a:lnTo>
                <a:cubicBezTo>
                  <a:pt x="8738" y="16051"/>
                  <a:pt x="8200" y="16858"/>
                  <a:pt x="7582" y="17745"/>
                </a:cubicBezTo>
                <a:lnTo>
                  <a:pt x="12529" y="17745"/>
                </a:lnTo>
                <a:cubicBezTo>
                  <a:pt x="13147" y="16911"/>
                  <a:pt x="13766" y="16078"/>
                  <a:pt x="14411" y="15298"/>
                </a:cubicBezTo>
                <a:lnTo>
                  <a:pt x="14411" y="15298"/>
                </a:lnTo>
                <a:cubicBezTo>
                  <a:pt x="14088" y="15486"/>
                  <a:pt x="13766" y="15675"/>
                  <a:pt x="13497" y="15863"/>
                </a:cubicBezTo>
                <a:cubicBezTo>
                  <a:pt x="13336" y="15970"/>
                  <a:pt x="13174" y="16078"/>
                  <a:pt x="12986" y="16159"/>
                </a:cubicBezTo>
                <a:cubicBezTo>
                  <a:pt x="12905" y="16159"/>
                  <a:pt x="12905" y="16105"/>
                  <a:pt x="13067" y="15863"/>
                </a:cubicBezTo>
                <a:cubicBezTo>
                  <a:pt x="13362" y="15433"/>
                  <a:pt x="13712" y="15029"/>
                  <a:pt x="14088" y="14653"/>
                </a:cubicBezTo>
                <a:lnTo>
                  <a:pt x="14545" y="14169"/>
                </a:lnTo>
                <a:lnTo>
                  <a:pt x="14787" y="13927"/>
                </a:lnTo>
                <a:lnTo>
                  <a:pt x="15029" y="13685"/>
                </a:lnTo>
                <a:cubicBezTo>
                  <a:pt x="15379" y="13362"/>
                  <a:pt x="15728" y="13040"/>
                  <a:pt x="16078" y="12717"/>
                </a:cubicBezTo>
                <a:lnTo>
                  <a:pt x="16320" y="12475"/>
                </a:lnTo>
                <a:lnTo>
                  <a:pt x="16562" y="12233"/>
                </a:lnTo>
                <a:cubicBezTo>
                  <a:pt x="16723" y="12099"/>
                  <a:pt x="16885" y="11937"/>
                  <a:pt x="17019" y="11776"/>
                </a:cubicBezTo>
                <a:cubicBezTo>
                  <a:pt x="17207" y="11588"/>
                  <a:pt x="17368" y="11373"/>
                  <a:pt x="17503" y="11158"/>
                </a:cubicBezTo>
                <a:lnTo>
                  <a:pt x="17503" y="10970"/>
                </a:lnTo>
                <a:cubicBezTo>
                  <a:pt x="17207" y="11131"/>
                  <a:pt x="16938" y="11346"/>
                  <a:pt x="16669" y="11561"/>
                </a:cubicBezTo>
                <a:cubicBezTo>
                  <a:pt x="16293" y="11857"/>
                  <a:pt x="15944" y="12179"/>
                  <a:pt x="15594" y="12529"/>
                </a:cubicBezTo>
                <a:cubicBezTo>
                  <a:pt x="15271" y="12852"/>
                  <a:pt x="14895" y="13201"/>
                  <a:pt x="14572" y="13497"/>
                </a:cubicBezTo>
                <a:cubicBezTo>
                  <a:pt x="14250" y="13766"/>
                  <a:pt x="13927" y="14035"/>
                  <a:pt x="13578" y="14223"/>
                </a:cubicBezTo>
                <a:cubicBezTo>
                  <a:pt x="13631" y="14061"/>
                  <a:pt x="13739" y="13900"/>
                  <a:pt x="13873" y="13685"/>
                </a:cubicBezTo>
                <a:cubicBezTo>
                  <a:pt x="14008" y="13443"/>
                  <a:pt x="14169" y="13228"/>
                  <a:pt x="14330" y="13013"/>
                </a:cubicBezTo>
                <a:cubicBezTo>
                  <a:pt x="14680" y="12556"/>
                  <a:pt x="15110" y="12018"/>
                  <a:pt x="15594" y="11507"/>
                </a:cubicBezTo>
                <a:cubicBezTo>
                  <a:pt x="16051" y="10970"/>
                  <a:pt x="16589" y="10486"/>
                  <a:pt x="17073" y="10029"/>
                </a:cubicBezTo>
                <a:lnTo>
                  <a:pt x="17503" y="9625"/>
                </a:lnTo>
                <a:lnTo>
                  <a:pt x="17503" y="8550"/>
                </a:lnTo>
                <a:cubicBezTo>
                  <a:pt x="17207" y="8792"/>
                  <a:pt x="16911" y="9034"/>
                  <a:pt x="16616" y="9276"/>
                </a:cubicBezTo>
                <a:cubicBezTo>
                  <a:pt x="16078" y="9733"/>
                  <a:pt x="15567" y="10217"/>
                  <a:pt x="15056" y="10647"/>
                </a:cubicBezTo>
                <a:cubicBezTo>
                  <a:pt x="14545" y="11077"/>
                  <a:pt x="14088" y="11534"/>
                  <a:pt x="13631" y="11884"/>
                </a:cubicBezTo>
                <a:cubicBezTo>
                  <a:pt x="13201" y="12206"/>
                  <a:pt x="12852" y="12475"/>
                  <a:pt x="12637" y="12610"/>
                </a:cubicBezTo>
                <a:cubicBezTo>
                  <a:pt x="12523" y="12681"/>
                  <a:pt x="12432" y="12714"/>
                  <a:pt x="12371" y="12714"/>
                </a:cubicBezTo>
                <a:cubicBezTo>
                  <a:pt x="12317" y="12714"/>
                  <a:pt x="12287" y="12687"/>
                  <a:pt x="12287" y="12636"/>
                </a:cubicBezTo>
                <a:cubicBezTo>
                  <a:pt x="12260" y="12448"/>
                  <a:pt x="12610" y="11830"/>
                  <a:pt x="13309" y="11023"/>
                </a:cubicBezTo>
                <a:cubicBezTo>
                  <a:pt x="13497" y="10835"/>
                  <a:pt x="13685" y="10620"/>
                  <a:pt x="13873" y="10405"/>
                </a:cubicBezTo>
                <a:lnTo>
                  <a:pt x="14142" y="10109"/>
                </a:lnTo>
                <a:lnTo>
                  <a:pt x="14465" y="9813"/>
                </a:lnTo>
                <a:cubicBezTo>
                  <a:pt x="14868" y="9410"/>
                  <a:pt x="15298" y="9034"/>
                  <a:pt x="15728" y="8657"/>
                </a:cubicBezTo>
                <a:cubicBezTo>
                  <a:pt x="16186" y="8308"/>
                  <a:pt x="16643" y="7958"/>
                  <a:pt x="17100" y="7609"/>
                </a:cubicBezTo>
                <a:lnTo>
                  <a:pt x="17422" y="7340"/>
                </a:lnTo>
                <a:lnTo>
                  <a:pt x="17530" y="7286"/>
                </a:lnTo>
                <a:lnTo>
                  <a:pt x="17530" y="5673"/>
                </a:lnTo>
                <a:cubicBezTo>
                  <a:pt x="16745" y="6163"/>
                  <a:pt x="16075" y="6597"/>
                  <a:pt x="15906" y="6597"/>
                </a:cubicBezTo>
                <a:cubicBezTo>
                  <a:pt x="15843" y="6597"/>
                  <a:pt x="15849" y="6537"/>
                  <a:pt x="15944" y="6399"/>
                </a:cubicBezTo>
                <a:cubicBezTo>
                  <a:pt x="16427" y="5942"/>
                  <a:pt x="16965" y="5539"/>
                  <a:pt x="17530" y="5162"/>
                </a:cubicBezTo>
                <a:lnTo>
                  <a:pt x="17530" y="4382"/>
                </a:lnTo>
                <a:cubicBezTo>
                  <a:pt x="17288" y="4490"/>
                  <a:pt x="17019" y="4651"/>
                  <a:pt x="16750" y="4840"/>
                </a:cubicBezTo>
                <a:cubicBezTo>
                  <a:pt x="16454" y="5001"/>
                  <a:pt x="16159" y="5189"/>
                  <a:pt x="15863" y="5377"/>
                </a:cubicBezTo>
                <a:lnTo>
                  <a:pt x="15003" y="5996"/>
                </a:lnTo>
                <a:cubicBezTo>
                  <a:pt x="14707" y="6184"/>
                  <a:pt x="14438" y="6372"/>
                  <a:pt x="14223" y="6506"/>
                </a:cubicBezTo>
                <a:cubicBezTo>
                  <a:pt x="13981" y="6668"/>
                  <a:pt x="13793" y="6802"/>
                  <a:pt x="13658" y="6883"/>
                </a:cubicBezTo>
                <a:cubicBezTo>
                  <a:pt x="13538" y="6959"/>
                  <a:pt x="13453" y="7000"/>
                  <a:pt x="13410" y="7000"/>
                </a:cubicBezTo>
                <a:cubicBezTo>
                  <a:pt x="13346" y="7000"/>
                  <a:pt x="13369" y="6913"/>
                  <a:pt x="13497" y="6722"/>
                </a:cubicBezTo>
                <a:cubicBezTo>
                  <a:pt x="13604" y="6560"/>
                  <a:pt x="13739" y="6426"/>
                  <a:pt x="13873" y="6291"/>
                </a:cubicBezTo>
                <a:cubicBezTo>
                  <a:pt x="14008" y="6157"/>
                  <a:pt x="14196" y="5969"/>
                  <a:pt x="14384" y="5807"/>
                </a:cubicBezTo>
                <a:cubicBezTo>
                  <a:pt x="14787" y="5485"/>
                  <a:pt x="15271" y="5081"/>
                  <a:pt x="15755" y="4705"/>
                </a:cubicBezTo>
                <a:cubicBezTo>
                  <a:pt x="16266" y="4356"/>
                  <a:pt x="16804" y="4006"/>
                  <a:pt x="17261" y="3683"/>
                </a:cubicBezTo>
                <a:lnTo>
                  <a:pt x="17503" y="3549"/>
                </a:lnTo>
                <a:lnTo>
                  <a:pt x="17503" y="2823"/>
                </a:lnTo>
                <a:lnTo>
                  <a:pt x="16885" y="3173"/>
                </a:lnTo>
                <a:cubicBezTo>
                  <a:pt x="16330" y="3462"/>
                  <a:pt x="15905" y="3665"/>
                  <a:pt x="15688" y="3665"/>
                </a:cubicBezTo>
                <a:cubicBezTo>
                  <a:pt x="15663" y="3665"/>
                  <a:pt x="15640" y="3662"/>
                  <a:pt x="15621" y="3657"/>
                </a:cubicBezTo>
                <a:cubicBezTo>
                  <a:pt x="15513" y="3630"/>
                  <a:pt x="15675" y="3441"/>
                  <a:pt x="15997" y="3173"/>
                </a:cubicBezTo>
                <a:cubicBezTo>
                  <a:pt x="16401" y="2823"/>
                  <a:pt x="16804" y="2527"/>
                  <a:pt x="17261" y="2232"/>
                </a:cubicBezTo>
                <a:lnTo>
                  <a:pt x="17503" y="2070"/>
                </a:lnTo>
                <a:lnTo>
                  <a:pt x="17503" y="1452"/>
                </a:lnTo>
                <a:cubicBezTo>
                  <a:pt x="16427" y="2124"/>
                  <a:pt x="15433" y="2850"/>
                  <a:pt x="14599" y="3388"/>
                </a:cubicBezTo>
                <a:cubicBezTo>
                  <a:pt x="13766" y="3925"/>
                  <a:pt x="13147" y="4356"/>
                  <a:pt x="12852" y="4356"/>
                </a:cubicBezTo>
                <a:cubicBezTo>
                  <a:pt x="12529" y="4356"/>
                  <a:pt x="14115" y="2957"/>
                  <a:pt x="16078" y="1586"/>
                </a:cubicBezTo>
                <a:cubicBezTo>
                  <a:pt x="16535" y="1291"/>
                  <a:pt x="17019" y="968"/>
                  <a:pt x="17503" y="672"/>
                </a:cubicBezTo>
                <a:lnTo>
                  <a:pt x="175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27"/>
          <p:cNvGrpSpPr/>
          <p:nvPr/>
        </p:nvGrpSpPr>
        <p:grpSpPr>
          <a:xfrm>
            <a:off x="8933800" y="41463"/>
            <a:ext cx="210200" cy="741000"/>
            <a:chOff x="3698850" y="3013200"/>
            <a:chExt cx="210200" cy="741000"/>
          </a:xfrm>
        </p:grpSpPr>
        <p:sp>
          <p:nvSpPr>
            <p:cNvPr id="329" name="Google Shape;329;p27"/>
            <p:cNvSpPr/>
            <p:nvPr/>
          </p:nvSpPr>
          <p:spPr>
            <a:xfrm>
              <a:off x="3698850" y="3635825"/>
              <a:ext cx="128050" cy="118375"/>
            </a:xfrm>
            <a:custGeom>
              <a:avLst/>
              <a:gdLst/>
              <a:ahLst/>
              <a:cxnLst/>
              <a:rect l="l" t="t" r="r" b="b"/>
              <a:pathLst>
                <a:path w="5122" h="4735" extrusionOk="0">
                  <a:moveTo>
                    <a:pt x="2597" y="1"/>
                  </a:moveTo>
                  <a:cubicBezTo>
                    <a:pt x="1111" y="1"/>
                    <a:pt x="0" y="1356"/>
                    <a:pt x="301" y="2828"/>
                  </a:cubicBezTo>
                  <a:cubicBezTo>
                    <a:pt x="331" y="3043"/>
                    <a:pt x="1621" y="4732"/>
                    <a:pt x="2696" y="4732"/>
                  </a:cubicBezTo>
                  <a:cubicBezTo>
                    <a:pt x="2735" y="4734"/>
                    <a:pt x="2775" y="4735"/>
                    <a:pt x="2814" y="4735"/>
                  </a:cubicBezTo>
                  <a:cubicBezTo>
                    <a:pt x="3902" y="4735"/>
                    <a:pt x="4851" y="3924"/>
                    <a:pt x="4999" y="2828"/>
                  </a:cubicBezTo>
                  <a:cubicBezTo>
                    <a:pt x="5122" y="1415"/>
                    <a:pt x="4139" y="34"/>
                    <a:pt x="2696" y="3"/>
                  </a:cubicBezTo>
                  <a:cubicBezTo>
                    <a:pt x="2663" y="2"/>
                    <a:pt x="2630"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3703275" y="3451650"/>
              <a:ext cx="33050" cy="3072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3780825" y="3013200"/>
              <a:ext cx="128225" cy="128500"/>
            </a:xfrm>
            <a:custGeom>
              <a:avLst/>
              <a:gdLst/>
              <a:ahLst/>
              <a:cxnLst/>
              <a:rect l="l" t="t" r="r" b="b"/>
              <a:pathLst>
                <a:path w="5129" h="5140" extrusionOk="0">
                  <a:moveTo>
                    <a:pt x="3387" y="1"/>
                  </a:moveTo>
                  <a:cubicBezTo>
                    <a:pt x="2358" y="1"/>
                    <a:pt x="1337" y="460"/>
                    <a:pt x="1013" y="1203"/>
                  </a:cubicBezTo>
                  <a:cubicBezTo>
                    <a:pt x="0" y="3721"/>
                    <a:pt x="2242" y="4857"/>
                    <a:pt x="3593" y="5103"/>
                  </a:cubicBezTo>
                  <a:cubicBezTo>
                    <a:pt x="3706" y="5128"/>
                    <a:pt x="3820" y="5140"/>
                    <a:pt x="3933" y="5140"/>
                  </a:cubicBezTo>
                  <a:cubicBezTo>
                    <a:pt x="4376" y="5140"/>
                    <a:pt x="4810" y="4953"/>
                    <a:pt x="5128" y="4611"/>
                  </a:cubicBezTo>
                  <a:lnTo>
                    <a:pt x="5128" y="558"/>
                  </a:lnTo>
                  <a:cubicBezTo>
                    <a:pt x="4650" y="173"/>
                    <a:pt x="4017" y="1"/>
                    <a:pt x="3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3803075" y="3302725"/>
              <a:ext cx="105975" cy="259500"/>
            </a:xfrm>
            <a:custGeom>
              <a:avLst/>
              <a:gdLst/>
              <a:ahLst/>
              <a:cxnLst/>
              <a:rect l="l" t="t" r="r" b="b"/>
              <a:pathLst>
                <a:path w="4239" h="10380" extrusionOk="0">
                  <a:moveTo>
                    <a:pt x="4238" y="0"/>
                  </a:moveTo>
                  <a:cubicBezTo>
                    <a:pt x="246" y="1106"/>
                    <a:pt x="1" y="6449"/>
                    <a:pt x="1290" y="8138"/>
                  </a:cubicBezTo>
                  <a:cubicBezTo>
                    <a:pt x="1935" y="8967"/>
                    <a:pt x="2733" y="9611"/>
                    <a:pt x="3655" y="10103"/>
                  </a:cubicBezTo>
                  <a:cubicBezTo>
                    <a:pt x="3839" y="10195"/>
                    <a:pt x="4054" y="10287"/>
                    <a:pt x="4238" y="10379"/>
                  </a:cubicBezTo>
                  <a:lnTo>
                    <a:pt x="42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7"/>
          <p:cNvGrpSpPr/>
          <p:nvPr/>
        </p:nvGrpSpPr>
        <p:grpSpPr>
          <a:xfrm rot="-5400000">
            <a:off x="380963" y="-331300"/>
            <a:ext cx="379050" cy="1041625"/>
            <a:chOff x="3530000" y="3095750"/>
            <a:chExt cx="379050" cy="1041625"/>
          </a:xfrm>
        </p:grpSpPr>
        <p:sp>
          <p:nvSpPr>
            <p:cNvPr id="334" name="Google Shape;334;p27"/>
            <p:cNvSpPr/>
            <p:nvPr/>
          </p:nvSpPr>
          <p:spPr>
            <a:xfrm>
              <a:off x="3530000" y="3095750"/>
              <a:ext cx="128050" cy="118375"/>
            </a:xfrm>
            <a:custGeom>
              <a:avLst/>
              <a:gdLst/>
              <a:ahLst/>
              <a:cxnLst/>
              <a:rect l="l" t="t" r="r" b="b"/>
              <a:pathLst>
                <a:path w="5122" h="4735" extrusionOk="0">
                  <a:moveTo>
                    <a:pt x="2597" y="1"/>
                  </a:moveTo>
                  <a:cubicBezTo>
                    <a:pt x="1111" y="1"/>
                    <a:pt x="0" y="1356"/>
                    <a:pt x="301" y="2828"/>
                  </a:cubicBezTo>
                  <a:cubicBezTo>
                    <a:pt x="331" y="3043"/>
                    <a:pt x="1621" y="4732"/>
                    <a:pt x="2696" y="4732"/>
                  </a:cubicBezTo>
                  <a:cubicBezTo>
                    <a:pt x="2735" y="4734"/>
                    <a:pt x="2775" y="4735"/>
                    <a:pt x="2814" y="4735"/>
                  </a:cubicBezTo>
                  <a:cubicBezTo>
                    <a:pt x="3902" y="4735"/>
                    <a:pt x="4851" y="3924"/>
                    <a:pt x="4999" y="2828"/>
                  </a:cubicBezTo>
                  <a:cubicBezTo>
                    <a:pt x="5122" y="1415"/>
                    <a:pt x="4139" y="34"/>
                    <a:pt x="2696" y="3"/>
                  </a:cubicBezTo>
                  <a:cubicBezTo>
                    <a:pt x="2663" y="2"/>
                    <a:pt x="2630"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3731425" y="3183400"/>
              <a:ext cx="33050" cy="3072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3780825" y="4008875"/>
              <a:ext cx="128225" cy="128500"/>
            </a:xfrm>
            <a:custGeom>
              <a:avLst/>
              <a:gdLst/>
              <a:ahLst/>
              <a:cxnLst/>
              <a:rect l="l" t="t" r="r" b="b"/>
              <a:pathLst>
                <a:path w="5129" h="5140" extrusionOk="0">
                  <a:moveTo>
                    <a:pt x="3387" y="1"/>
                  </a:moveTo>
                  <a:cubicBezTo>
                    <a:pt x="2358" y="1"/>
                    <a:pt x="1337" y="460"/>
                    <a:pt x="1013" y="1203"/>
                  </a:cubicBezTo>
                  <a:cubicBezTo>
                    <a:pt x="0" y="3721"/>
                    <a:pt x="2242" y="4857"/>
                    <a:pt x="3593" y="5103"/>
                  </a:cubicBezTo>
                  <a:cubicBezTo>
                    <a:pt x="3706" y="5128"/>
                    <a:pt x="3820" y="5140"/>
                    <a:pt x="3933" y="5140"/>
                  </a:cubicBezTo>
                  <a:cubicBezTo>
                    <a:pt x="4376" y="5140"/>
                    <a:pt x="4810" y="4953"/>
                    <a:pt x="5128" y="4611"/>
                  </a:cubicBezTo>
                  <a:lnTo>
                    <a:pt x="5128" y="558"/>
                  </a:lnTo>
                  <a:cubicBezTo>
                    <a:pt x="4650" y="173"/>
                    <a:pt x="4017" y="1"/>
                    <a:pt x="3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3803075" y="3302725"/>
              <a:ext cx="105975" cy="259500"/>
            </a:xfrm>
            <a:custGeom>
              <a:avLst/>
              <a:gdLst/>
              <a:ahLst/>
              <a:cxnLst/>
              <a:rect l="l" t="t" r="r" b="b"/>
              <a:pathLst>
                <a:path w="4239" h="10380" extrusionOk="0">
                  <a:moveTo>
                    <a:pt x="4238" y="0"/>
                  </a:moveTo>
                  <a:cubicBezTo>
                    <a:pt x="246" y="1106"/>
                    <a:pt x="1" y="6449"/>
                    <a:pt x="1290" y="8138"/>
                  </a:cubicBezTo>
                  <a:cubicBezTo>
                    <a:pt x="1935" y="8967"/>
                    <a:pt x="2733" y="9611"/>
                    <a:pt x="3655" y="10103"/>
                  </a:cubicBezTo>
                  <a:cubicBezTo>
                    <a:pt x="3839" y="10195"/>
                    <a:pt x="4054" y="10287"/>
                    <a:pt x="4238" y="10379"/>
                  </a:cubicBezTo>
                  <a:lnTo>
                    <a:pt x="42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3" name="Google Shape;63;p4"/>
          <p:cNvSpPr txBox="1">
            <a:spLocks noGrp="1"/>
          </p:cNvSpPr>
          <p:nvPr>
            <p:ph type="body" idx="1"/>
          </p:nvPr>
        </p:nvSpPr>
        <p:spPr>
          <a:xfrm>
            <a:off x="713225" y="1415550"/>
            <a:ext cx="7717500" cy="31929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Livvic"/>
              <a:buAutoNum type="arabicPeriod"/>
              <a:defRPr sz="1100"/>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a:p>
        </p:txBody>
      </p:sp>
      <p:sp>
        <p:nvSpPr>
          <p:cNvPr id="64" name="Google Shape;64;p4"/>
          <p:cNvSpPr/>
          <p:nvPr/>
        </p:nvSpPr>
        <p:spPr>
          <a:xfrm>
            <a:off x="3594713" y="4955100"/>
            <a:ext cx="1954575" cy="188400"/>
          </a:xfrm>
          <a:custGeom>
            <a:avLst/>
            <a:gdLst/>
            <a:ahLst/>
            <a:cxnLst/>
            <a:rect l="l" t="t" r="r" b="b"/>
            <a:pathLst>
              <a:path w="78183" h="7536" extrusionOk="0">
                <a:moveTo>
                  <a:pt x="38448" y="1"/>
                </a:moveTo>
                <a:cubicBezTo>
                  <a:pt x="36549" y="1"/>
                  <a:pt x="34648" y="45"/>
                  <a:pt x="32742" y="134"/>
                </a:cubicBezTo>
                <a:cubicBezTo>
                  <a:pt x="28833" y="306"/>
                  <a:pt x="24948" y="675"/>
                  <a:pt x="21063" y="1241"/>
                </a:cubicBezTo>
                <a:cubicBezTo>
                  <a:pt x="23497" y="921"/>
                  <a:pt x="26054" y="675"/>
                  <a:pt x="28611" y="479"/>
                </a:cubicBezTo>
                <a:lnTo>
                  <a:pt x="28636" y="479"/>
                </a:lnTo>
                <a:cubicBezTo>
                  <a:pt x="31218" y="306"/>
                  <a:pt x="33824" y="208"/>
                  <a:pt x="36357" y="184"/>
                </a:cubicBezTo>
                <a:cubicBezTo>
                  <a:pt x="36730" y="180"/>
                  <a:pt x="37132" y="178"/>
                  <a:pt x="37558" y="178"/>
                </a:cubicBezTo>
                <a:cubicBezTo>
                  <a:pt x="39889" y="178"/>
                  <a:pt x="42942" y="239"/>
                  <a:pt x="45873" y="405"/>
                </a:cubicBezTo>
                <a:cubicBezTo>
                  <a:pt x="49340" y="626"/>
                  <a:pt x="52610" y="970"/>
                  <a:pt x="54430" y="1142"/>
                </a:cubicBezTo>
                <a:cubicBezTo>
                  <a:pt x="53914" y="1044"/>
                  <a:pt x="53250" y="946"/>
                  <a:pt x="52463" y="847"/>
                </a:cubicBezTo>
                <a:cubicBezTo>
                  <a:pt x="51701" y="749"/>
                  <a:pt x="50840" y="651"/>
                  <a:pt x="49930" y="552"/>
                </a:cubicBezTo>
                <a:cubicBezTo>
                  <a:pt x="49045" y="479"/>
                  <a:pt x="48111" y="405"/>
                  <a:pt x="47225" y="356"/>
                </a:cubicBezTo>
                <a:lnTo>
                  <a:pt x="44717" y="184"/>
                </a:lnTo>
                <a:lnTo>
                  <a:pt x="45234" y="184"/>
                </a:lnTo>
                <a:cubicBezTo>
                  <a:pt x="42973" y="63"/>
                  <a:pt x="40712" y="1"/>
                  <a:pt x="38448" y="1"/>
                </a:cubicBezTo>
                <a:close/>
                <a:moveTo>
                  <a:pt x="36807" y="720"/>
                </a:moveTo>
                <a:cubicBezTo>
                  <a:pt x="31805" y="720"/>
                  <a:pt x="26804" y="1066"/>
                  <a:pt x="21825" y="1757"/>
                </a:cubicBezTo>
                <a:cubicBezTo>
                  <a:pt x="19243" y="2077"/>
                  <a:pt x="15899" y="2667"/>
                  <a:pt x="15235" y="2864"/>
                </a:cubicBezTo>
                <a:cubicBezTo>
                  <a:pt x="14460" y="3060"/>
                  <a:pt x="14257" y="3140"/>
                  <a:pt x="14417" y="3140"/>
                </a:cubicBezTo>
                <a:cubicBezTo>
                  <a:pt x="14577" y="3140"/>
                  <a:pt x="15100" y="3060"/>
                  <a:pt x="15776" y="2937"/>
                </a:cubicBezTo>
                <a:lnTo>
                  <a:pt x="16858" y="2741"/>
                </a:lnTo>
                <a:lnTo>
                  <a:pt x="18038" y="2544"/>
                </a:lnTo>
                <a:lnTo>
                  <a:pt x="19169" y="2372"/>
                </a:lnTo>
                <a:lnTo>
                  <a:pt x="20079" y="2224"/>
                </a:lnTo>
                <a:cubicBezTo>
                  <a:pt x="21087" y="2077"/>
                  <a:pt x="22685" y="1856"/>
                  <a:pt x="24530" y="1659"/>
                </a:cubicBezTo>
                <a:cubicBezTo>
                  <a:pt x="25464" y="1561"/>
                  <a:pt x="26448" y="1462"/>
                  <a:pt x="27456" y="1388"/>
                </a:cubicBezTo>
                <a:lnTo>
                  <a:pt x="28980" y="1265"/>
                </a:lnTo>
                <a:lnTo>
                  <a:pt x="30480" y="1167"/>
                </a:lnTo>
                <a:cubicBezTo>
                  <a:pt x="34439" y="897"/>
                  <a:pt x="37881" y="872"/>
                  <a:pt x="37808" y="724"/>
                </a:cubicBezTo>
                <a:cubicBezTo>
                  <a:pt x="37474" y="721"/>
                  <a:pt x="37141" y="720"/>
                  <a:pt x="36807" y="720"/>
                </a:cubicBezTo>
                <a:close/>
                <a:moveTo>
                  <a:pt x="73241" y="5495"/>
                </a:moveTo>
                <a:lnTo>
                  <a:pt x="73241" y="5495"/>
                </a:lnTo>
                <a:cubicBezTo>
                  <a:pt x="74593" y="6085"/>
                  <a:pt x="75921" y="6773"/>
                  <a:pt x="77199" y="7511"/>
                </a:cubicBezTo>
                <a:lnTo>
                  <a:pt x="78183" y="7511"/>
                </a:lnTo>
                <a:cubicBezTo>
                  <a:pt x="76658" y="6798"/>
                  <a:pt x="75011" y="6134"/>
                  <a:pt x="73241" y="5495"/>
                </a:cubicBezTo>
                <a:close/>
                <a:moveTo>
                  <a:pt x="10443" y="4041"/>
                </a:moveTo>
                <a:cubicBezTo>
                  <a:pt x="10429" y="4041"/>
                  <a:pt x="10411" y="4042"/>
                  <a:pt x="10391" y="4044"/>
                </a:cubicBezTo>
                <a:cubicBezTo>
                  <a:pt x="10096" y="4093"/>
                  <a:pt x="9161" y="4290"/>
                  <a:pt x="7981" y="4610"/>
                </a:cubicBezTo>
                <a:cubicBezTo>
                  <a:pt x="7416" y="4757"/>
                  <a:pt x="6776" y="4929"/>
                  <a:pt x="6137" y="5126"/>
                </a:cubicBezTo>
                <a:cubicBezTo>
                  <a:pt x="5522" y="5298"/>
                  <a:pt x="4907" y="5519"/>
                  <a:pt x="4293" y="5716"/>
                </a:cubicBezTo>
                <a:cubicBezTo>
                  <a:pt x="3112" y="6109"/>
                  <a:pt x="2080" y="6503"/>
                  <a:pt x="1613" y="6724"/>
                </a:cubicBezTo>
                <a:cubicBezTo>
                  <a:pt x="372" y="7266"/>
                  <a:pt x="0" y="7517"/>
                  <a:pt x="99" y="7517"/>
                </a:cubicBezTo>
                <a:cubicBezTo>
                  <a:pt x="108" y="7517"/>
                  <a:pt x="121" y="7515"/>
                  <a:pt x="137" y="7511"/>
                </a:cubicBezTo>
                <a:cubicBezTo>
                  <a:pt x="358" y="7437"/>
                  <a:pt x="604" y="7364"/>
                  <a:pt x="826" y="7265"/>
                </a:cubicBezTo>
                <a:cubicBezTo>
                  <a:pt x="1170" y="7142"/>
                  <a:pt x="1613" y="6970"/>
                  <a:pt x="2129" y="6798"/>
                </a:cubicBezTo>
                <a:cubicBezTo>
                  <a:pt x="3186" y="6429"/>
                  <a:pt x="4489" y="5962"/>
                  <a:pt x="5768" y="5569"/>
                </a:cubicBezTo>
                <a:cubicBezTo>
                  <a:pt x="6383" y="5347"/>
                  <a:pt x="7022" y="5175"/>
                  <a:pt x="7539" y="5003"/>
                </a:cubicBezTo>
                <a:cubicBezTo>
                  <a:pt x="8079" y="4831"/>
                  <a:pt x="8547" y="4683"/>
                  <a:pt x="8891" y="4585"/>
                </a:cubicBezTo>
                <a:cubicBezTo>
                  <a:pt x="10194" y="4196"/>
                  <a:pt x="10626" y="4041"/>
                  <a:pt x="10443" y="4041"/>
                </a:cubicBezTo>
                <a:close/>
                <a:moveTo>
                  <a:pt x="47766" y="1142"/>
                </a:moveTo>
                <a:lnTo>
                  <a:pt x="47766" y="1142"/>
                </a:lnTo>
                <a:cubicBezTo>
                  <a:pt x="48651" y="1265"/>
                  <a:pt x="49610" y="1364"/>
                  <a:pt x="50594" y="1487"/>
                </a:cubicBezTo>
                <a:cubicBezTo>
                  <a:pt x="51602" y="1610"/>
                  <a:pt x="52635" y="1733"/>
                  <a:pt x="53717" y="1880"/>
                </a:cubicBezTo>
                <a:cubicBezTo>
                  <a:pt x="55881" y="2200"/>
                  <a:pt x="58143" y="2544"/>
                  <a:pt x="60282" y="2962"/>
                </a:cubicBezTo>
                <a:cubicBezTo>
                  <a:pt x="64634" y="3823"/>
                  <a:pt x="68519" y="4978"/>
                  <a:pt x="70733" y="6036"/>
                </a:cubicBezTo>
                <a:cubicBezTo>
                  <a:pt x="69356" y="5667"/>
                  <a:pt x="67462" y="5101"/>
                  <a:pt x="65028" y="4560"/>
                </a:cubicBezTo>
                <a:cubicBezTo>
                  <a:pt x="62618" y="4019"/>
                  <a:pt x="59766" y="3429"/>
                  <a:pt x="56668" y="2962"/>
                </a:cubicBezTo>
                <a:cubicBezTo>
                  <a:pt x="53594" y="2519"/>
                  <a:pt x="50324" y="2151"/>
                  <a:pt x="47201" y="1954"/>
                </a:cubicBezTo>
                <a:cubicBezTo>
                  <a:pt x="44078" y="1733"/>
                  <a:pt x="41152" y="1659"/>
                  <a:pt x="38767" y="1659"/>
                </a:cubicBezTo>
                <a:cubicBezTo>
                  <a:pt x="34709" y="1659"/>
                  <a:pt x="30554" y="1831"/>
                  <a:pt x="26472" y="2224"/>
                </a:cubicBezTo>
                <a:cubicBezTo>
                  <a:pt x="22489" y="2593"/>
                  <a:pt x="18554" y="3183"/>
                  <a:pt x="14645" y="3995"/>
                </a:cubicBezTo>
                <a:cubicBezTo>
                  <a:pt x="10612" y="4806"/>
                  <a:pt x="6653" y="5987"/>
                  <a:pt x="2842" y="7511"/>
                </a:cubicBezTo>
                <a:lnTo>
                  <a:pt x="4391" y="7511"/>
                </a:lnTo>
                <a:cubicBezTo>
                  <a:pt x="6137" y="6896"/>
                  <a:pt x="8079" y="6282"/>
                  <a:pt x="10170" y="5741"/>
                </a:cubicBezTo>
                <a:cubicBezTo>
                  <a:pt x="13366" y="4905"/>
                  <a:pt x="16612" y="4216"/>
                  <a:pt x="19907" y="3724"/>
                </a:cubicBezTo>
                <a:cubicBezTo>
                  <a:pt x="23153" y="3208"/>
                  <a:pt x="26251" y="2888"/>
                  <a:pt x="28734" y="2692"/>
                </a:cubicBezTo>
                <a:cubicBezTo>
                  <a:pt x="31218" y="2519"/>
                  <a:pt x="34119" y="2347"/>
                  <a:pt x="37119" y="2323"/>
                </a:cubicBezTo>
                <a:cubicBezTo>
                  <a:pt x="37488" y="2320"/>
                  <a:pt x="37860" y="2318"/>
                  <a:pt x="38234" y="2318"/>
                </a:cubicBezTo>
                <a:cubicBezTo>
                  <a:pt x="40899" y="2318"/>
                  <a:pt x="43672" y="2396"/>
                  <a:pt x="46389" y="2569"/>
                </a:cubicBezTo>
                <a:cubicBezTo>
                  <a:pt x="49512" y="2790"/>
                  <a:pt x="52537" y="3134"/>
                  <a:pt x="55266" y="3577"/>
                </a:cubicBezTo>
                <a:cubicBezTo>
                  <a:pt x="57700" y="3970"/>
                  <a:pt x="60110" y="4462"/>
                  <a:pt x="62471" y="5126"/>
                </a:cubicBezTo>
                <a:lnTo>
                  <a:pt x="63257" y="5323"/>
                </a:lnTo>
                <a:lnTo>
                  <a:pt x="63946" y="5544"/>
                </a:lnTo>
                <a:cubicBezTo>
                  <a:pt x="64364" y="5667"/>
                  <a:pt x="64782" y="5790"/>
                  <a:pt x="65126" y="5913"/>
                </a:cubicBezTo>
                <a:cubicBezTo>
                  <a:pt x="65790" y="6159"/>
                  <a:pt x="66306" y="6355"/>
                  <a:pt x="66675" y="6503"/>
                </a:cubicBezTo>
                <a:cubicBezTo>
                  <a:pt x="67337" y="6777"/>
                  <a:pt x="67512" y="6924"/>
                  <a:pt x="67298" y="6924"/>
                </a:cubicBezTo>
                <a:cubicBezTo>
                  <a:pt x="67281" y="6924"/>
                  <a:pt x="67262" y="6923"/>
                  <a:pt x="67241" y="6921"/>
                </a:cubicBezTo>
                <a:cubicBezTo>
                  <a:pt x="66946" y="6921"/>
                  <a:pt x="66184" y="6724"/>
                  <a:pt x="65028" y="6454"/>
                </a:cubicBezTo>
                <a:cubicBezTo>
                  <a:pt x="63872" y="6183"/>
                  <a:pt x="62298" y="5814"/>
                  <a:pt x="60380" y="5396"/>
                </a:cubicBezTo>
                <a:cubicBezTo>
                  <a:pt x="56053" y="4487"/>
                  <a:pt x="51651" y="3847"/>
                  <a:pt x="47250" y="3478"/>
                </a:cubicBezTo>
                <a:cubicBezTo>
                  <a:pt x="44939" y="3282"/>
                  <a:pt x="42578" y="3183"/>
                  <a:pt x="40193" y="3110"/>
                </a:cubicBezTo>
                <a:cubicBezTo>
                  <a:pt x="39013" y="3085"/>
                  <a:pt x="37808" y="3085"/>
                  <a:pt x="36627" y="3085"/>
                </a:cubicBezTo>
                <a:cubicBezTo>
                  <a:pt x="36406" y="3081"/>
                  <a:pt x="36186" y="3078"/>
                  <a:pt x="35966" y="3078"/>
                </a:cubicBezTo>
                <a:cubicBezTo>
                  <a:pt x="34989" y="3078"/>
                  <a:pt x="34026" y="3119"/>
                  <a:pt x="33062" y="3159"/>
                </a:cubicBezTo>
                <a:cubicBezTo>
                  <a:pt x="28070" y="3331"/>
                  <a:pt x="23128" y="3823"/>
                  <a:pt x="18235" y="4683"/>
                </a:cubicBezTo>
                <a:cubicBezTo>
                  <a:pt x="15677" y="5151"/>
                  <a:pt x="13243" y="5691"/>
                  <a:pt x="11129" y="6306"/>
                </a:cubicBezTo>
                <a:cubicBezTo>
                  <a:pt x="9727" y="6700"/>
                  <a:pt x="8448" y="7118"/>
                  <a:pt x="7342" y="7536"/>
                </a:cubicBezTo>
                <a:lnTo>
                  <a:pt x="8817" y="7536"/>
                </a:lnTo>
                <a:cubicBezTo>
                  <a:pt x="9211" y="7413"/>
                  <a:pt x="9604" y="7290"/>
                  <a:pt x="9997" y="7167"/>
                </a:cubicBezTo>
                <a:cubicBezTo>
                  <a:pt x="10686" y="6995"/>
                  <a:pt x="11301" y="6798"/>
                  <a:pt x="11866" y="6650"/>
                </a:cubicBezTo>
                <a:cubicBezTo>
                  <a:pt x="14719" y="5864"/>
                  <a:pt x="17595" y="5249"/>
                  <a:pt x="20497" y="4806"/>
                </a:cubicBezTo>
                <a:cubicBezTo>
                  <a:pt x="23153" y="4364"/>
                  <a:pt x="25857" y="4118"/>
                  <a:pt x="28538" y="4044"/>
                </a:cubicBezTo>
                <a:lnTo>
                  <a:pt x="28538" y="4044"/>
                </a:lnTo>
                <a:cubicBezTo>
                  <a:pt x="27702" y="4118"/>
                  <a:pt x="26792" y="4216"/>
                  <a:pt x="25857" y="4339"/>
                </a:cubicBezTo>
                <a:cubicBezTo>
                  <a:pt x="25390" y="4388"/>
                  <a:pt x="24948" y="4437"/>
                  <a:pt x="24456" y="4511"/>
                </a:cubicBezTo>
                <a:cubicBezTo>
                  <a:pt x="23989" y="4560"/>
                  <a:pt x="23546" y="4634"/>
                  <a:pt x="23079" y="4708"/>
                </a:cubicBezTo>
                <a:cubicBezTo>
                  <a:pt x="22169" y="4831"/>
                  <a:pt x="21308" y="4978"/>
                  <a:pt x="20546" y="5126"/>
                </a:cubicBezTo>
                <a:cubicBezTo>
                  <a:pt x="20153" y="5200"/>
                  <a:pt x="19784" y="5273"/>
                  <a:pt x="19464" y="5347"/>
                </a:cubicBezTo>
                <a:lnTo>
                  <a:pt x="18579" y="5519"/>
                </a:lnTo>
                <a:cubicBezTo>
                  <a:pt x="17658" y="5733"/>
                  <a:pt x="17166" y="5873"/>
                  <a:pt x="17379" y="5873"/>
                </a:cubicBezTo>
                <a:cubicBezTo>
                  <a:pt x="17411" y="5873"/>
                  <a:pt x="17458" y="5870"/>
                  <a:pt x="17522" y="5864"/>
                </a:cubicBezTo>
                <a:cubicBezTo>
                  <a:pt x="17792" y="5839"/>
                  <a:pt x="18333" y="5741"/>
                  <a:pt x="19243" y="5618"/>
                </a:cubicBezTo>
                <a:lnTo>
                  <a:pt x="19243" y="5618"/>
                </a:lnTo>
                <a:cubicBezTo>
                  <a:pt x="16243" y="6183"/>
                  <a:pt x="13342" y="6798"/>
                  <a:pt x="10612" y="7511"/>
                </a:cubicBezTo>
                <a:lnTo>
                  <a:pt x="76388" y="7511"/>
                </a:lnTo>
                <a:cubicBezTo>
                  <a:pt x="75380" y="7068"/>
                  <a:pt x="73855" y="6405"/>
                  <a:pt x="71544" y="5593"/>
                </a:cubicBezTo>
                <a:cubicBezTo>
                  <a:pt x="69872" y="5028"/>
                  <a:pt x="68028" y="4413"/>
                  <a:pt x="66036" y="3896"/>
                </a:cubicBezTo>
                <a:cubicBezTo>
                  <a:pt x="64044" y="3356"/>
                  <a:pt x="61930" y="2864"/>
                  <a:pt x="59766" y="2446"/>
                </a:cubicBezTo>
                <a:cubicBezTo>
                  <a:pt x="55807" y="1708"/>
                  <a:pt x="51799" y="1265"/>
                  <a:pt x="47766" y="1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0" y="0"/>
            <a:ext cx="897105" cy="372036"/>
          </a:xfrm>
          <a:custGeom>
            <a:avLst/>
            <a:gdLst/>
            <a:ahLst/>
            <a:cxnLst/>
            <a:rect l="l" t="t" r="r" b="b"/>
            <a:pathLst>
              <a:path w="75785" h="31422" extrusionOk="0">
                <a:moveTo>
                  <a:pt x="0" y="0"/>
                </a:moveTo>
                <a:lnTo>
                  <a:pt x="0" y="21525"/>
                </a:lnTo>
                <a:cubicBezTo>
                  <a:pt x="1219" y="21570"/>
                  <a:pt x="2429" y="21591"/>
                  <a:pt x="3634" y="21591"/>
                </a:cubicBezTo>
                <a:cubicBezTo>
                  <a:pt x="5831" y="21591"/>
                  <a:pt x="8010" y="21521"/>
                  <a:pt x="10190" y="21398"/>
                </a:cubicBezTo>
                <a:cubicBezTo>
                  <a:pt x="20570" y="20697"/>
                  <a:pt x="31460" y="16940"/>
                  <a:pt x="41713" y="15284"/>
                </a:cubicBezTo>
                <a:lnTo>
                  <a:pt x="41713" y="15284"/>
                </a:lnTo>
                <a:cubicBezTo>
                  <a:pt x="33116" y="20379"/>
                  <a:pt x="23500" y="23627"/>
                  <a:pt x="13565" y="24900"/>
                </a:cubicBezTo>
                <a:cubicBezTo>
                  <a:pt x="12942" y="24963"/>
                  <a:pt x="12319" y="26367"/>
                  <a:pt x="13068" y="26367"/>
                </a:cubicBezTo>
                <a:cubicBezTo>
                  <a:pt x="13085" y="26367"/>
                  <a:pt x="13102" y="26366"/>
                  <a:pt x="13119" y="26365"/>
                </a:cubicBezTo>
                <a:cubicBezTo>
                  <a:pt x="24009" y="25091"/>
                  <a:pt x="34645" y="22735"/>
                  <a:pt x="44961" y="19169"/>
                </a:cubicBezTo>
                <a:lnTo>
                  <a:pt x="44961" y="19169"/>
                </a:lnTo>
                <a:cubicBezTo>
                  <a:pt x="42987" y="20570"/>
                  <a:pt x="40949" y="21844"/>
                  <a:pt x="38784" y="22926"/>
                </a:cubicBezTo>
                <a:cubicBezTo>
                  <a:pt x="35472" y="24709"/>
                  <a:pt x="32033" y="26174"/>
                  <a:pt x="28531" y="27448"/>
                </a:cubicBezTo>
                <a:cubicBezTo>
                  <a:pt x="25092" y="28594"/>
                  <a:pt x="21589" y="28976"/>
                  <a:pt x="18087" y="29740"/>
                </a:cubicBezTo>
                <a:cubicBezTo>
                  <a:pt x="17375" y="29918"/>
                  <a:pt x="16719" y="31422"/>
                  <a:pt x="17609" y="31422"/>
                </a:cubicBezTo>
                <a:cubicBezTo>
                  <a:pt x="17675" y="31422"/>
                  <a:pt x="17749" y="31414"/>
                  <a:pt x="17832" y="31396"/>
                </a:cubicBezTo>
                <a:cubicBezTo>
                  <a:pt x="21653" y="30632"/>
                  <a:pt x="25410" y="30313"/>
                  <a:pt x="29104" y="29040"/>
                </a:cubicBezTo>
                <a:cubicBezTo>
                  <a:pt x="32670" y="27766"/>
                  <a:pt x="36109" y="26238"/>
                  <a:pt x="39421" y="24518"/>
                </a:cubicBezTo>
                <a:cubicBezTo>
                  <a:pt x="43560" y="22353"/>
                  <a:pt x="47445" y="19869"/>
                  <a:pt x="51139" y="17004"/>
                </a:cubicBezTo>
                <a:cubicBezTo>
                  <a:pt x="60628" y="10699"/>
                  <a:pt x="69798" y="5986"/>
                  <a:pt x="75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5400000">
            <a:off x="8454044" y="-173323"/>
            <a:ext cx="523708" cy="856205"/>
          </a:xfrm>
          <a:custGeom>
            <a:avLst/>
            <a:gdLst/>
            <a:ahLst/>
            <a:cxnLst/>
            <a:rect l="l" t="t" r="r" b="b"/>
            <a:pathLst>
              <a:path w="39421" h="64449" extrusionOk="0">
                <a:moveTo>
                  <a:pt x="64" y="1"/>
                </a:moveTo>
                <a:lnTo>
                  <a:pt x="0" y="39548"/>
                </a:lnTo>
                <a:cubicBezTo>
                  <a:pt x="6560" y="20634"/>
                  <a:pt x="20634" y="10063"/>
                  <a:pt x="33180" y="2739"/>
                </a:cubicBezTo>
                <a:cubicBezTo>
                  <a:pt x="34390" y="2039"/>
                  <a:pt x="35727" y="1402"/>
                  <a:pt x="37064" y="892"/>
                </a:cubicBezTo>
                <a:cubicBezTo>
                  <a:pt x="37829" y="574"/>
                  <a:pt x="38593" y="319"/>
                  <a:pt x="39421" y="1"/>
                </a:cubicBezTo>
                <a:close/>
                <a:moveTo>
                  <a:pt x="19964" y="19266"/>
                </a:moveTo>
                <a:cubicBezTo>
                  <a:pt x="19718" y="19266"/>
                  <a:pt x="19406" y="19388"/>
                  <a:pt x="19042" y="19679"/>
                </a:cubicBezTo>
                <a:lnTo>
                  <a:pt x="19042" y="19743"/>
                </a:lnTo>
                <a:cubicBezTo>
                  <a:pt x="10317" y="26621"/>
                  <a:pt x="3439" y="37829"/>
                  <a:pt x="0" y="44197"/>
                </a:cubicBezTo>
                <a:lnTo>
                  <a:pt x="0" y="53559"/>
                </a:lnTo>
                <a:cubicBezTo>
                  <a:pt x="4395" y="43242"/>
                  <a:pt x="11655" y="28340"/>
                  <a:pt x="19806" y="21526"/>
                </a:cubicBezTo>
                <a:cubicBezTo>
                  <a:pt x="20886" y="20642"/>
                  <a:pt x="20793" y="19266"/>
                  <a:pt x="19964" y="19266"/>
                </a:cubicBezTo>
                <a:close/>
                <a:moveTo>
                  <a:pt x="13643" y="37855"/>
                </a:moveTo>
                <a:cubicBezTo>
                  <a:pt x="13414" y="37855"/>
                  <a:pt x="13166" y="37959"/>
                  <a:pt x="12928" y="38211"/>
                </a:cubicBezTo>
                <a:cubicBezTo>
                  <a:pt x="8343" y="43497"/>
                  <a:pt x="3758" y="48974"/>
                  <a:pt x="64" y="55342"/>
                </a:cubicBezTo>
                <a:lnTo>
                  <a:pt x="64" y="64449"/>
                </a:lnTo>
                <a:cubicBezTo>
                  <a:pt x="5732" y="53113"/>
                  <a:pt x="10954" y="42796"/>
                  <a:pt x="14266" y="39612"/>
                </a:cubicBezTo>
                <a:cubicBezTo>
                  <a:pt x="14949" y="38977"/>
                  <a:pt x="14397" y="37855"/>
                  <a:pt x="13643" y="378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2">
  <p:cSld name="TITLE_AND_TWO_COLUMNS_1_1_1_1_1">
    <p:spTree>
      <p:nvGrpSpPr>
        <p:cNvPr id="1" name="Shape 338"/>
        <p:cNvGrpSpPr/>
        <p:nvPr/>
      </p:nvGrpSpPr>
      <p:grpSpPr>
        <a:xfrm>
          <a:off x="0" y="0"/>
          <a:ext cx="0" cy="0"/>
          <a:chOff x="0" y="0"/>
          <a:chExt cx="0" cy="0"/>
        </a:xfrm>
      </p:grpSpPr>
      <p:sp>
        <p:nvSpPr>
          <p:cNvPr id="339" name="Google Shape;339;p28"/>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40" name="Google Shape;340;p28"/>
          <p:cNvSpPr txBox="1">
            <a:spLocks noGrp="1"/>
          </p:cNvSpPr>
          <p:nvPr>
            <p:ph type="subTitle" idx="1"/>
          </p:nvPr>
        </p:nvSpPr>
        <p:spPr>
          <a:xfrm>
            <a:off x="713223" y="1724725"/>
            <a:ext cx="1740600" cy="54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41" name="Google Shape;341;p28"/>
          <p:cNvSpPr txBox="1">
            <a:spLocks noGrp="1"/>
          </p:cNvSpPr>
          <p:nvPr>
            <p:ph type="subTitle" idx="2"/>
          </p:nvPr>
        </p:nvSpPr>
        <p:spPr>
          <a:xfrm>
            <a:off x="713223" y="1400588"/>
            <a:ext cx="1740600" cy="3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42" name="Google Shape;342;p28"/>
          <p:cNvSpPr txBox="1">
            <a:spLocks noGrp="1"/>
          </p:cNvSpPr>
          <p:nvPr>
            <p:ph type="subTitle" idx="3"/>
          </p:nvPr>
        </p:nvSpPr>
        <p:spPr>
          <a:xfrm>
            <a:off x="6690198" y="1724749"/>
            <a:ext cx="1740600" cy="547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43" name="Google Shape;343;p28"/>
          <p:cNvSpPr txBox="1">
            <a:spLocks noGrp="1"/>
          </p:cNvSpPr>
          <p:nvPr>
            <p:ph type="subTitle" idx="4"/>
          </p:nvPr>
        </p:nvSpPr>
        <p:spPr>
          <a:xfrm>
            <a:off x="6690198" y="1400613"/>
            <a:ext cx="1740600" cy="312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44" name="Google Shape;344;p28"/>
          <p:cNvSpPr txBox="1">
            <a:spLocks noGrp="1"/>
          </p:cNvSpPr>
          <p:nvPr>
            <p:ph type="subTitle" idx="5"/>
          </p:nvPr>
        </p:nvSpPr>
        <p:spPr>
          <a:xfrm>
            <a:off x="6690175" y="2891494"/>
            <a:ext cx="1740600" cy="547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45" name="Google Shape;345;p28"/>
          <p:cNvSpPr txBox="1">
            <a:spLocks noGrp="1"/>
          </p:cNvSpPr>
          <p:nvPr>
            <p:ph type="subTitle" idx="6"/>
          </p:nvPr>
        </p:nvSpPr>
        <p:spPr>
          <a:xfrm>
            <a:off x="6690175" y="2567358"/>
            <a:ext cx="1740600" cy="312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46" name="Google Shape;346;p28"/>
          <p:cNvSpPr txBox="1">
            <a:spLocks noGrp="1"/>
          </p:cNvSpPr>
          <p:nvPr>
            <p:ph type="subTitle" idx="7"/>
          </p:nvPr>
        </p:nvSpPr>
        <p:spPr>
          <a:xfrm>
            <a:off x="713223" y="4007838"/>
            <a:ext cx="1740600" cy="54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47" name="Google Shape;347;p28"/>
          <p:cNvSpPr txBox="1">
            <a:spLocks noGrp="1"/>
          </p:cNvSpPr>
          <p:nvPr>
            <p:ph type="subTitle" idx="8"/>
          </p:nvPr>
        </p:nvSpPr>
        <p:spPr>
          <a:xfrm>
            <a:off x="713223" y="3683700"/>
            <a:ext cx="1740600" cy="3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48" name="Google Shape;348;p28"/>
          <p:cNvSpPr txBox="1">
            <a:spLocks noGrp="1"/>
          </p:cNvSpPr>
          <p:nvPr>
            <p:ph type="subTitle" idx="9"/>
          </p:nvPr>
        </p:nvSpPr>
        <p:spPr>
          <a:xfrm>
            <a:off x="713200" y="2891488"/>
            <a:ext cx="1740600" cy="54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49" name="Google Shape;349;p28"/>
          <p:cNvSpPr txBox="1">
            <a:spLocks noGrp="1"/>
          </p:cNvSpPr>
          <p:nvPr>
            <p:ph type="subTitle" idx="13"/>
          </p:nvPr>
        </p:nvSpPr>
        <p:spPr>
          <a:xfrm>
            <a:off x="713200" y="2567350"/>
            <a:ext cx="1740600" cy="3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50" name="Google Shape;350;p28"/>
          <p:cNvSpPr txBox="1">
            <a:spLocks noGrp="1"/>
          </p:cNvSpPr>
          <p:nvPr>
            <p:ph type="subTitle" idx="14"/>
          </p:nvPr>
        </p:nvSpPr>
        <p:spPr>
          <a:xfrm>
            <a:off x="6690198" y="4007840"/>
            <a:ext cx="1740600" cy="547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51" name="Google Shape;351;p28"/>
          <p:cNvSpPr txBox="1">
            <a:spLocks noGrp="1"/>
          </p:cNvSpPr>
          <p:nvPr>
            <p:ph type="subTitle" idx="15"/>
          </p:nvPr>
        </p:nvSpPr>
        <p:spPr>
          <a:xfrm>
            <a:off x="6690198" y="3683703"/>
            <a:ext cx="1740600" cy="312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52" name="Google Shape;352;p28"/>
          <p:cNvSpPr/>
          <p:nvPr/>
        </p:nvSpPr>
        <p:spPr>
          <a:xfrm rot="5400000" flipH="1">
            <a:off x="448934" y="4769778"/>
            <a:ext cx="175099" cy="572338"/>
          </a:xfrm>
          <a:custGeom>
            <a:avLst/>
            <a:gdLst/>
            <a:ahLst/>
            <a:cxnLst/>
            <a:rect l="l" t="t" r="r" b="b"/>
            <a:pathLst>
              <a:path w="4913" h="16060" extrusionOk="0">
                <a:moveTo>
                  <a:pt x="0" y="0"/>
                </a:moveTo>
                <a:lnTo>
                  <a:pt x="0" y="16059"/>
                </a:lnTo>
                <a:cubicBezTo>
                  <a:pt x="368" y="15875"/>
                  <a:pt x="676" y="15660"/>
                  <a:pt x="983" y="15384"/>
                </a:cubicBezTo>
                <a:cubicBezTo>
                  <a:pt x="4913" y="11423"/>
                  <a:pt x="3715" y="5896"/>
                  <a:pt x="3255" y="3930"/>
                </a:cubicBezTo>
                <a:cubicBezTo>
                  <a:pt x="2794" y="2211"/>
                  <a:pt x="1597" y="76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rot="-5400000" flipH="1">
            <a:off x="8666759" y="-192147"/>
            <a:ext cx="175099" cy="572338"/>
          </a:xfrm>
          <a:custGeom>
            <a:avLst/>
            <a:gdLst/>
            <a:ahLst/>
            <a:cxnLst/>
            <a:rect l="l" t="t" r="r" b="b"/>
            <a:pathLst>
              <a:path w="4913" h="16060" extrusionOk="0">
                <a:moveTo>
                  <a:pt x="0" y="0"/>
                </a:moveTo>
                <a:lnTo>
                  <a:pt x="0" y="16059"/>
                </a:lnTo>
                <a:cubicBezTo>
                  <a:pt x="368" y="15875"/>
                  <a:pt x="676" y="15660"/>
                  <a:pt x="983" y="15384"/>
                </a:cubicBezTo>
                <a:cubicBezTo>
                  <a:pt x="4913" y="11423"/>
                  <a:pt x="3715" y="5896"/>
                  <a:pt x="3255" y="3930"/>
                </a:cubicBezTo>
                <a:cubicBezTo>
                  <a:pt x="2794" y="2211"/>
                  <a:pt x="1597" y="76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rot="5400000">
            <a:off x="8871699" y="4862700"/>
            <a:ext cx="294231" cy="250382"/>
          </a:xfrm>
          <a:custGeom>
            <a:avLst/>
            <a:gdLst/>
            <a:ahLst/>
            <a:cxnLst/>
            <a:rect l="l" t="t" r="r" b="b"/>
            <a:pathLst>
              <a:path w="6388" h="5436" extrusionOk="0">
                <a:moveTo>
                  <a:pt x="6387" y="1"/>
                </a:moveTo>
                <a:cubicBezTo>
                  <a:pt x="6111" y="216"/>
                  <a:pt x="5804" y="461"/>
                  <a:pt x="5527" y="676"/>
                </a:cubicBezTo>
                <a:lnTo>
                  <a:pt x="4330" y="1628"/>
                </a:lnTo>
                <a:lnTo>
                  <a:pt x="3409" y="2396"/>
                </a:lnTo>
                <a:cubicBezTo>
                  <a:pt x="3009" y="2733"/>
                  <a:pt x="2610" y="3071"/>
                  <a:pt x="2211" y="3409"/>
                </a:cubicBezTo>
                <a:lnTo>
                  <a:pt x="1382" y="4115"/>
                </a:lnTo>
                <a:cubicBezTo>
                  <a:pt x="921" y="4514"/>
                  <a:pt x="461" y="4914"/>
                  <a:pt x="0" y="5343"/>
                </a:cubicBezTo>
                <a:lnTo>
                  <a:pt x="62" y="5436"/>
                </a:lnTo>
                <a:cubicBezTo>
                  <a:pt x="645" y="5098"/>
                  <a:pt x="1198" y="4760"/>
                  <a:pt x="1750" y="4392"/>
                </a:cubicBezTo>
                <a:cubicBezTo>
                  <a:pt x="2088" y="4207"/>
                  <a:pt x="2395" y="3992"/>
                  <a:pt x="2733" y="3777"/>
                </a:cubicBezTo>
                <a:cubicBezTo>
                  <a:pt x="3163" y="3501"/>
                  <a:pt x="3624" y="3194"/>
                  <a:pt x="4053" y="2887"/>
                </a:cubicBezTo>
                <a:cubicBezTo>
                  <a:pt x="4422" y="2672"/>
                  <a:pt x="4760" y="2426"/>
                  <a:pt x="5097" y="2211"/>
                </a:cubicBezTo>
                <a:cubicBezTo>
                  <a:pt x="5527" y="1904"/>
                  <a:pt x="5957" y="1628"/>
                  <a:pt x="6356" y="1352"/>
                </a:cubicBezTo>
                <a:lnTo>
                  <a:pt x="6387" y="1321"/>
                </a:lnTo>
                <a:lnTo>
                  <a:pt x="6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rot="5400000">
            <a:off x="8798854" y="4948258"/>
            <a:ext cx="199486" cy="174015"/>
          </a:xfrm>
          <a:custGeom>
            <a:avLst/>
            <a:gdLst/>
            <a:ahLst/>
            <a:cxnLst/>
            <a:rect l="l" t="t" r="r" b="b"/>
            <a:pathLst>
              <a:path w="4331" h="3778" extrusionOk="0">
                <a:moveTo>
                  <a:pt x="4330" y="1"/>
                </a:moveTo>
                <a:lnTo>
                  <a:pt x="3532" y="676"/>
                </a:lnTo>
                <a:cubicBezTo>
                  <a:pt x="3133" y="1014"/>
                  <a:pt x="2764" y="1321"/>
                  <a:pt x="2365" y="1628"/>
                </a:cubicBezTo>
                <a:cubicBezTo>
                  <a:pt x="2089" y="1874"/>
                  <a:pt x="1781" y="2150"/>
                  <a:pt x="1474" y="2396"/>
                </a:cubicBezTo>
                <a:cubicBezTo>
                  <a:pt x="983" y="2826"/>
                  <a:pt x="492" y="3256"/>
                  <a:pt x="1" y="3685"/>
                </a:cubicBezTo>
                <a:lnTo>
                  <a:pt x="62" y="3778"/>
                </a:lnTo>
                <a:cubicBezTo>
                  <a:pt x="676" y="3409"/>
                  <a:pt x="1229" y="3071"/>
                  <a:pt x="1812" y="2672"/>
                </a:cubicBezTo>
                <a:cubicBezTo>
                  <a:pt x="2181" y="2457"/>
                  <a:pt x="2518" y="2212"/>
                  <a:pt x="2887" y="1997"/>
                </a:cubicBezTo>
                <a:lnTo>
                  <a:pt x="4146" y="1168"/>
                </a:lnTo>
                <a:lnTo>
                  <a:pt x="4330" y="1045"/>
                </a:lnTo>
                <a:lnTo>
                  <a:pt x="43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rot="5400000">
            <a:off x="8663068" y="4963826"/>
            <a:ext cx="182490" cy="159874"/>
          </a:xfrm>
          <a:custGeom>
            <a:avLst/>
            <a:gdLst/>
            <a:ahLst/>
            <a:cxnLst/>
            <a:rect l="l" t="t" r="r" b="b"/>
            <a:pathLst>
              <a:path w="3962" h="3471" extrusionOk="0">
                <a:moveTo>
                  <a:pt x="3961" y="0"/>
                </a:moveTo>
                <a:lnTo>
                  <a:pt x="3132" y="676"/>
                </a:lnTo>
                <a:cubicBezTo>
                  <a:pt x="2088" y="1566"/>
                  <a:pt x="1044" y="2457"/>
                  <a:pt x="0" y="3378"/>
                </a:cubicBezTo>
                <a:lnTo>
                  <a:pt x="92" y="3470"/>
                </a:lnTo>
                <a:cubicBezTo>
                  <a:pt x="1320" y="2733"/>
                  <a:pt x="2518" y="1935"/>
                  <a:pt x="3715" y="1167"/>
                </a:cubicBezTo>
                <a:lnTo>
                  <a:pt x="3961" y="983"/>
                </a:lnTo>
                <a:lnTo>
                  <a:pt x="39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rot="5400000" flipH="1">
            <a:off x="8871699" y="21927"/>
            <a:ext cx="294231" cy="250382"/>
          </a:xfrm>
          <a:custGeom>
            <a:avLst/>
            <a:gdLst/>
            <a:ahLst/>
            <a:cxnLst/>
            <a:rect l="l" t="t" r="r" b="b"/>
            <a:pathLst>
              <a:path w="6388" h="5436" extrusionOk="0">
                <a:moveTo>
                  <a:pt x="6387" y="1"/>
                </a:moveTo>
                <a:cubicBezTo>
                  <a:pt x="6111" y="216"/>
                  <a:pt x="5804" y="461"/>
                  <a:pt x="5527" y="676"/>
                </a:cubicBezTo>
                <a:lnTo>
                  <a:pt x="4330" y="1628"/>
                </a:lnTo>
                <a:lnTo>
                  <a:pt x="3409" y="2396"/>
                </a:lnTo>
                <a:cubicBezTo>
                  <a:pt x="3009" y="2733"/>
                  <a:pt x="2610" y="3071"/>
                  <a:pt x="2211" y="3409"/>
                </a:cubicBezTo>
                <a:lnTo>
                  <a:pt x="1382" y="4115"/>
                </a:lnTo>
                <a:cubicBezTo>
                  <a:pt x="921" y="4514"/>
                  <a:pt x="461" y="4914"/>
                  <a:pt x="0" y="5343"/>
                </a:cubicBezTo>
                <a:lnTo>
                  <a:pt x="62" y="5436"/>
                </a:lnTo>
                <a:cubicBezTo>
                  <a:pt x="645" y="5098"/>
                  <a:pt x="1198" y="4760"/>
                  <a:pt x="1750" y="4392"/>
                </a:cubicBezTo>
                <a:cubicBezTo>
                  <a:pt x="2088" y="4207"/>
                  <a:pt x="2395" y="3992"/>
                  <a:pt x="2733" y="3777"/>
                </a:cubicBezTo>
                <a:cubicBezTo>
                  <a:pt x="3163" y="3501"/>
                  <a:pt x="3624" y="3194"/>
                  <a:pt x="4053" y="2887"/>
                </a:cubicBezTo>
                <a:cubicBezTo>
                  <a:pt x="4422" y="2672"/>
                  <a:pt x="4760" y="2426"/>
                  <a:pt x="5097" y="2211"/>
                </a:cubicBezTo>
                <a:cubicBezTo>
                  <a:pt x="5527" y="1904"/>
                  <a:pt x="5957" y="1628"/>
                  <a:pt x="6356" y="1352"/>
                </a:cubicBezTo>
                <a:lnTo>
                  <a:pt x="6387" y="1321"/>
                </a:lnTo>
                <a:lnTo>
                  <a:pt x="6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rot="5400000" flipH="1">
            <a:off x="8798854" y="12736"/>
            <a:ext cx="199486" cy="174015"/>
          </a:xfrm>
          <a:custGeom>
            <a:avLst/>
            <a:gdLst/>
            <a:ahLst/>
            <a:cxnLst/>
            <a:rect l="l" t="t" r="r" b="b"/>
            <a:pathLst>
              <a:path w="4331" h="3778" extrusionOk="0">
                <a:moveTo>
                  <a:pt x="4330" y="1"/>
                </a:moveTo>
                <a:lnTo>
                  <a:pt x="3532" y="676"/>
                </a:lnTo>
                <a:cubicBezTo>
                  <a:pt x="3133" y="1014"/>
                  <a:pt x="2764" y="1321"/>
                  <a:pt x="2365" y="1628"/>
                </a:cubicBezTo>
                <a:cubicBezTo>
                  <a:pt x="2089" y="1874"/>
                  <a:pt x="1781" y="2150"/>
                  <a:pt x="1474" y="2396"/>
                </a:cubicBezTo>
                <a:cubicBezTo>
                  <a:pt x="983" y="2826"/>
                  <a:pt x="492" y="3256"/>
                  <a:pt x="1" y="3685"/>
                </a:cubicBezTo>
                <a:lnTo>
                  <a:pt x="62" y="3778"/>
                </a:lnTo>
                <a:cubicBezTo>
                  <a:pt x="676" y="3409"/>
                  <a:pt x="1229" y="3071"/>
                  <a:pt x="1812" y="2672"/>
                </a:cubicBezTo>
                <a:cubicBezTo>
                  <a:pt x="2181" y="2457"/>
                  <a:pt x="2518" y="2212"/>
                  <a:pt x="2887" y="1997"/>
                </a:cubicBezTo>
                <a:lnTo>
                  <a:pt x="4146" y="1168"/>
                </a:lnTo>
                <a:lnTo>
                  <a:pt x="4330" y="1045"/>
                </a:lnTo>
                <a:lnTo>
                  <a:pt x="43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rot="5400000" flipH="1">
            <a:off x="8663068" y="11308"/>
            <a:ext cx="182490" cy="159874"/>
          </a:xfrm>
          <a:custGeom>
            <a:avLst/>
            <a:gdLst/>
            <a:ahLst/>
            <a:cxnLst/>
            <a:rect l="l" t="t" r="r" b="b"/>
            <a:pathLst>
              <a:path w="3962" h="3471" extrusionOk="0">
                <a:moveTo>
                  <a:pt x="3961" y="0"/>
                </a:moveTo>
                <a:lnTo>
                  <a:pt x="3132" y="676"/>
                </a:lnTo>
                <a:cubicBezTo>
                  <a:pt x="2088" y="1566"/>
                  <a:pt x="1044" y="2457"/>
                  <a:pt x="0" y="3378"/>
                </a:cubicBezTo>
                <a:lnTo>
                  <a:pt x="92" y="3470"/>
                </a:lnTo>
                <a:cubicBezTo>
                  <a:pt x="1320" y="2733"/>
                  <a:pt x="2518" y="1935"/>
                  <a:pt x="3715" y="1167"/>
                </a:cubicBezTo>
                <a:lnTo>
                  <a:pt x="3961" y="983"/>
                </a:lnTo>
                <a:lnTo>
                  <a:pt x="39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rot="-5400000">
            <a:off x="-21974" y="21927"/>
            <a:ext cx="294231" cy="250382"/>
          </a:xfrm>
          <a:custGeom>
            <a:avLst/>
            <a:gdLst/>
            <a:ahLst/>
            <a:cxnLst/>
            <a:rect l="l" t="t" r="r" b="b"/>
            <a:pathLst>
              <a:path w="6388" h="5436" extrusionOk="0">
                <a:moveTo>
                  <a:pt x="6387" y="1"/>
                </a:moveTo>
                <a:cubicBezTo>
                  <a:pt x="6111" y="216"/>
                  <a:pt x="5804" y="461"/>
                  <a:pt x="5527" y="676"/>
                </a:cubicBezTo>
                <a:lnTo>
                  <a:pt x="4330" y="1628"/>
                </a:lnTo>
                <a:lnTo>
                  <a:pt x="3409" y="2396"/>
                </a:lnTo>
                <a:cubicBezTo>
                  <a:pt x="3009" y="2733"/>
                  <a:pt x="2610" y="3071"/>
                  <a:pt x="2211" y="3409"/>
                </a:cubicBezTo>
                <a:lnTo>
                  <a:pt x="1382" y="4115"/>
                </a:lnTo>
                <a:cubicBezTo>
                  <a:pt x="921" y="4514"/>
                  <a:pt x="461" y="4914"/>
                  <a:pt x="0" y="5343"/>
                </a:cubicBezTo>
                <a:lnTo>
                  <a:pt x="62" y="5436"/>
                </a:lnTo>
                <a:cubicBezTo>
                  <a:pt x="645" y="5098"/>
                  <a:pt x="1198" y="4760"/>
                  <a:pt x="1750" y="4392"/>
                </a:cubicBezTo>
                <a:cubicBezTo>
                  <a:pt x="2088" y="4207"/>
                  <a:pt x="2395" y="3992"/>
                  <a:pt x="2733" y="3777"/>
                </a:cubicBezTo>
                <a:cubicBezTo>
                  <a:pt x="3163" y="3501"/>
                  <a:pt x="3624" y="3194"/>
                  <a:pt x="4053" y="2887"/>
                </a:cubicBezTo>
                <a:cubicBezTo>
                  <a:pt x="4422" y="2672"/>
                  <a:pt x="4760" y="2426"/>
                  <a:pt x="5097" y="2211"/>
                </a:cubicBezTo>
                <a:cubicBezTo>
                  <a:pt x="5527" y="1904"/>
                  <a:pt x="5957" y="1628"/>
                  <a:pt x="6356" y="1352"/>
                </a:cubicBezTo>
                <a:lnTo>
                  <a:pt x="6387" y="1321"/>
                </a:lnTo>
                <a:lnTo>
                  <a:pt x="6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rot="-5400000">
            <a:off x="145617" y="12736"/>
            <a:ext cx="199486" cy="174015"/>
          </a:xfrm>
          <a:custGeom>
            <a:avLst/>
            <a:gdLst/>
            <a:ahLst/>
            <a:cxnLst/>
            <a:rect l="l" t="t" r="r" b="b"/>
            <a:pathLst>
              <a:path w="4331" h="3778" extrusionOk="0">
                <a:moveTo>
                  <a:pt x="4330" y="1"/>
                </a:moveTo>
                <a:lnTo>
                  <a:pt x="3532" y="676"/>
                </a:lnTo>
                <a:cubicBezTo>
                  <a:pt x="3133" y="1014"/>
                  <a:pt x="2764" y="1321"/>
                  <a:pt x="2365" y="1628"/>
                </a:cubicBezTo>
                <a:cubicBezTo>
                  <a:pt x="2089" y="1874"/>
                  <a:pt x="1781" y="2150"/>
                  <a:pt x="1474" y="2396"/>
                </a:cubicBezTo>
                <a:cubicBezTo>
                  <a:pt x="983" y="2826"/>
                  <a:pt x="492" y="3256"/>
                  <a:pt x="1" y="3685"/>
                </a:cubicBezTo>
                <a:lnTo>
                  <a:pt x="62" y="3778"/>
                </a:lnTo>
                <a:cubicBezTo>
                  <a:pt x="676" y="3409"/>
                  <a:pt x="1229" y="3071"/>
                  <a:pt x="1812" y="2672"/>
                </a:cubicBezTo>
                <a:cubicBezTo>
                  <a:pt x="2181" y="2457"/>
                  <a:pt x="2518" y="2212"/>
                  <a:pt x="2887" y="1997"/>
                </a:cubicBezTo>
                <a:lnTo>
                  <a:pt x="4146" y="1168"/>
                </a:lnTo>
                <a:lnTo>
                  <a:pt x="4330" y="1045"/>
                </a:lnTo>
                <a:lnTo>
                  <a:pt x="43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rot="-5400000">
            <a:off x="298399" y="11308"/>
            <a:ext cx="182490" cy="159874"/>
          </a:xfrm>
          <a:custGeom>
            <a:avLst/>
            <a:gdLst/>
            <a:ahLst/>
            <a:cxnLst/>
            <a:rect l="l" t="t" r="r" b="b"/>
            <a:pathLst>
              <a:path w="3962" h="3471" extrusionOk="0">
                <a:moveTo>
                  <a:pt x="3961" y="0"/>
                </a:moveTo>
                <a:lnTo>
                  <a:pt x="3132" y="676"/>
                </a:lnTo>
                <a:cubicBezTo>
                  <a:pt x="2088" y="1566"/>
                  <a:pt x="1044" y="2457"/>
                  <a:pt x="0" y="3378"/>
                </a:cubicBezTo>
                <a:lnTo>
                  <a:pt x="92" y="3470"/>
                </a:lnTo>
                <a:cubicBezTo>
                  <a:pt x="1320" y="2733"/>
                  <a:pt x="2518" y="1935"/>
                  <a:pt x="3715" y="1167"/>
                </a:cubicBezTo>
                <a:lnTo>
                  <a:pt x="3961" y="983"/>
                </a:lnTo>
                <a:lnTo>
                  <a:pt x="39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rot="-5400000" flipH="1">
            <a:off x="-21974" y="4862700"/>
            <a:ext cx="294231" cy="250382"/>
          </a:xfrm>
          <a:custGeom>
            <a:avLst/>
            <a:gdLst/>
            <a:ahLst/>
            <a:cxnLst/>
            <a:rect l="l" t="t" r="r" b="b"/>
            <a:pathLst>
              <a:path w="6388" h="5436" extrusionOk="0">
                <a:moveTo>
                  <a:pt x="6387" y="1"/>
                </a:moveTo>
                <a:cubicBezTo>
                  <a:pt x="6111" y="216"/>
                  <a:pt x="5804" y="461"/>
                  <a:pt x="5527" y="676"/>
                </a:cubicBezTo>
                <a:lnTo>
                  <a:pt x="4330" y="1628"/>
                </a:lnTo>
                <a:lnTo>
                  <a:pt x="3409" y="2396"/>
                </a:lnTo>
                <a:cubicBezTo>
                  <a:pt x="3009" y="2733"/>
                  <a:pt x="2610" y="3071"/>
                  <a:pt x="2211" y="3409"/>
                </a:cubicBezTo>
                <a:lnTo>
                  <a:pt x="1382" y="4115"/>
                </a:lnTo>
                <a:cubicBezTo>
                  <a:pt x="921" y="4514"/>
                  <a:pt x="461" y="4914"/>
                  <a:pt x="0" y="5343"/>
                </a:cubicBezTo>
                <a:lnTo>
                  <a:pt x="62" y="5436"/>
                </a:lnTo>
                <a:cubicBezTo>
                  <a:pt x="645" y="5098"/>
                  <a:pt x="1198" y="4760"/>
                  <a:pt x="1750" y="4392"/>
                </a:cubicBezTo>
                <a:cubicBezTo>
                  <a:pt x="2088" y="4207"/>
                  <a:pt x="2395" y="3992"/>
                  <a:pt x="2733" y="3777"/>
                </a:cubicBezTo>
                <a:cubicBezTo>
                  <a:pt x="3163" y="3501"/>
                  <a:pt x="3624" y="3194"/>
                  <a:pt x="4053" y="2887"/>
                </a:cubicBezTo>
                <a:cubicBezTo>
                  <a:pt x="4422" y="2672"/>
                  <a:pt x="4760" y="2426"/>
                  <a:pt x="5097" y="2211"/>
                </a:cubicBezTo>
                <a:cubicBezTo>
                  <a:pt x="5527" y="1904"/>
                  <a:pt x="5957" y="1628"/>
                  <a:pt x="6356" y="1352"/>
                </a:cubicBezTo>
                <a:lnTo>
                  <a:pt x="6387" y="1321"/>
                </a:lnTo>
                <a:lnTo>
                  <a:pt x="6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rot="-5400000" flipH="1">
            <a:off x="145617" y="4948258"/>
            <a:ext cx="199486" cy="174015"/>
          </a:xfrm>
          <a:custGeom>
            <a:avLst/>
            <a:gdLst/>
            <a:ahLst/>
            <a:cxnLst/>
            <a:rect l="l" t="t" r="r" b="b"/>
            <a:pathLst>
              <a:path w="4331" h="3778" extrusionOk="0">
                <a:moveTo>
                  <a:pt x="4330" y="1"/>
                </a:moveTo>
                <a:lnTo>
                  <a:pt x="3532" y="676"/>
                </a:lnTo>
                <a:cubicBezTo>
                  <a:pt x="3133" y="1014"/>
                  <a:pt x="2764" y="1321"/>
                  <a:pt x="2365" y="1628"/>
                </a:cubicBezTo>
                <a:cubicBezTo>
                  <a:pt x="2089" y="1874"/>
                  <a:pt x="1781" y="2150"/>
                  <a:pt x="1474" y="2396"/>
                </a:cubicBezTo>
                <a:cubicBezTo>
                  <a:pt x="983" y="2826"/>
                  <a:pt x="492" y="3256"/>
                  <a:pt x="1" y="3685"/>
                </a:cubicBezTo>
                <a:lnTo>
                  <a:pt x="62" y="3778"/>
                </a:lnTo>
                <a:cubicBezTo>
                  <a:pt x="676" y="3409"/>
                  <a:pt x="1229" y="3071"/>
                  <a:pt x="1812" y="2672"/>
                </a:cubicBezTo>
                <a:cubicBezTo>
                  <a:pt x="2181" y="2457"/>
                  <a:pt x="2518" y="2212"/>
                  <a:pt x="2887" y="1997"/>
                </a:cubicBezTo>
                <a:lnTo>
                  <a:pt x="4146" y="1168"/>
                </a:lnTo>
                <a:lnTo>
                  <a:pt x="4330" y="1045"/>
                </a:lnTo>
                <a:lnTo>
                  <a:pt x="43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rot="-5400000" flipH="1">
            <a:off x="298399" y="4963826"/>
            <a:ext cx="182490" cy="159874"/>
          </a:xfrm>
          <a:custGeom>
            <a:avLst/>
            <a:gdLst/>
            <a:ahLst/>
            <a:cxnLst/>
            <a:rect l="l" t="t" r="r" b="b"/>
            <a:pathLst>
              <a:path w="3962" h="3471" extrusionOk="0">
                <a:moveTo>
                  <a:pt x="3961" y="0"/>
                </a:moveTo>
                <a:lnTo>
                  <a:pt x="3132" y="676"/>
                </a:lnTo>
                <a:cubicBezTo>
                  <a:pt x="2088" y="1566"/>
                  <a:pt x="1044" y="2457"/>
                  <a:pt x="0" y="3378"/>
                </a:cubicBezTo>
                <a:lnTo>
                  <a:pt x="92" y="3470"/>
                </a:lnTo>
                <a:cubicBezTo>
                  <a:pt x="1320" y="2733"/>
                  <a:pt x="2518" y="1935"/>
                  <a:pt x="3715" y="1167"/>
                </a:cubicBezTo>
                <a:lnTo>
                  <a:pt x="3961" y="983"/>
                </a:lnTo>
                <a:lnTo>
                  <a:pt x="39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39" b="49"/>
          <a:stretch/>
        </p:blipFill>
        <p:spPr>
          <a:xfrm>
            <a:off x="3965" y="0"/>
            <a:ext cx="9136072" cy="5143502"/>
          </a:xfrm>
          <a:prstGeom prst="rect">
            <a:avLst/>
          </a:prstGeom>
          <a:noFill/>
          <a:ln>
            <a:noFill/>
          </a:ln>
        </p:spPr>
      </p:pic>
      <p:sp>
        <p:nvSpPr>
          <p:cNvPr id="10" name="Google Shape;10;p2"/>
          <p:cNvSpPr txBox="1">
            <a:spLocks noGrp="1"/>
          </p:cNvSpPr>
          <p:nvPr>
            <p:ph type="ctrTitle"/>
          </p:nvPr>
        </p:nvSpPr>
        <p:spPr>
          <a:xfrm>
            <a:off x="1029525" y="2401075"/>
            <a:ext cx="7084800" cy="14865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85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029600" y="3930075"/>
            <a:ext cx="7084800" cy="363300"/>
          </a:xfrm>
          <a:prstGeom prst="rect">
            <a:avLst/>
          </a:prstGeom>
        </p:spPr>
        <p:txBody>
          <a:bodyPr spcFirstLastPara="1" wrap="square" lIns="91425" tIns="91425" rIns="7777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cxnSp>
        <p:nvCxnSpPr>
          <p:cNvPr id="12" name="Google Shape;12;p2"/>
          <p:cNvCxnSpPr/>
          <p:nvPr/>
        </p:nvCxnSpPr>
        <p:spPr>
          <a:xfrm>
            <a:off x="1813225" y="391450"/>
            <a:ext cx="6609300" cy="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13;p2"/>
          <p:cNvCxnSpPr/>
          <p:nvPr/>
        </p:nvCxnSpPr>
        <p:spPr>
          <a:xfrm rot="10800000">
            <a:off x="715250" y="4762104"/>
            <a:ext cx="7084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75120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16" name="Google Shape;16;p3"/>
          <p:cNvSpPr txBox="1">
            <a:spLocks noGrp="1"/>
          </p:cNvSpPr>
          <p:nvPr>
            <p:ph type="title"/>
          </p:nvPr>
        </p:nvSpPr>
        <p:spPr>
          <a:xfrm>
            <a:off x="1311900" y="2490673"/>
            <a:ext cx="6520200" cy="919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2996550" y="771525"/>
            <a:ext cx="3150900" cy="163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1000" b="1">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2391900" y="3532743"/>
            <a:ext cx="4360200" cy="4527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20" name="Google Shape;20;p3"/>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3"/>
          <p:cNvCxnSpPr/>
          <p:nvPr/>
        </p:nvCxnSpPr>
        <p:spPr>
          <a:xfrm>
            <a:off x="1813225" y="391450"/>
            <a:ext cx="66093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165135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t="39" b="49"/>
          <a:stretch/>
        </p:blipFill>
        <p:spPr>
          <a:xfrm rot="10800000" flipH="1">
            <a:off x="3965" y="0"/>
            <a:ext cx="9136072" cy="5143502"/>
          </a:xfrm>
          <a:prstGeom prst="rect">
            <a:avLst/>
          </a:prstGeom>
          <a:noFill/>
          <a:ln>
            <a:noFill/>
          </a:ln>
        </p:spPr>
      </p:pic>
      <p:sp>
        <p:nvSpPr>
          <p:cNvPr id="24" name="Google Shape;24;p4"/>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a:buNone/>
              <a:defRPr>
                <a:solidFill>
                  <a:schemeClr val="dk1"/>
                </a:solidFill>
                <a:latin typeface="Lexend Mega"/>
                <a:ea typeface="Lexend Mega"/>
                <a:cs typeface="Lexend Mega"/>
                <a:sym typeface="Lexend Mega"/>
              </a:defRPr>
            </a:lvl1pPr>
            <a:lvl2pPr lvl="1" algn="r">
              <a:buNone/>
              <a:defRPr>
                <a:solidFill>
                  <a:schemeClr val="dk1"/>
                </a:solidFill>
                <a:latin typeface="Lexend Mega"/>
                <a:ea typeface="Lexend Mega"/>
                <a:cs typeface="Lexend Mega"/>
                <a:sym typeface="Lexend Mega"/>
              </a:defRPr>
            </a:lvl2pPr>
            <a:lvl3pPr lvl="2" algn="r">
              <a:buNone/>
              <a:defRPr>
                <a:solidFill>
                  <a:schemeClr val="dk1"/>
                </a:solidFill>
                <a:latin typeface="Lexend Mega"/>
                <a:ea typeface="Lexend Mega"/>
                <a:cs typeface="Lexend Mega"/>
                <a:sym typeface="Lexend Mega"/>
              </a:defRPr>
            </a:lvl3pPr>
            <a:lvl4pPr lvl="3" algn="r">
              <a:buNone/>
              <a:defRPr>
                <a:solidFill>
                  <a:schemeClr val="dk1"/>
                </a:solidFill>
                <a:latin typeface="Lexend Mega"/>
                <a:ea typeface="Lexend Mega"/>
                <a:cs typeface="Lexend Mega"/>
                <a:sym typeface="Lexend Mega"/>
              </a:defRPr>
            </a:lvl4pPr>
            <a:lvl5pPr lvl="4" algn="r">
              <a:buNone/>
              <a:defRPr>
                <a:solidFill>
                  <a:schemeClr val="dk1"/>
                </a:solidFill>
                <a:latin typeface="Lexend Mega"/>
                <a:ea typeface="Lexend Mega"/>
                <a:cs typeface="Lexend Mega"/>
                <a:sym typeface="Lexend Mega"/>
              </a:defRPr>
            </a:lvl5pPr>
            <a:lvl6pPr lvl="5" algn="r">
              <a:buNone/>
              <a:defRPr>
                <a:solidFill>
                  <a:schemeClr val="dk1"/>
                </a:solidFill>
                <a:latin typeface="Lexend Mega"/>
                <a:ea typeface="Lexend Mega"/>
                <a:cs typeface="Lexend Mega"/>
                <a:sym typeface="Lexend Mega"/>
              </a:defRPr>
            </a:lvl6pPr>
            <a:lvl7pPr lvl="6" algn="r">
              <a:buNone/>
              <a:defRPr>
                <a:solidFill>
                  <a:schemeClr val="dk1"/>
                </a:solidFill>
                <a:latin typeface="Lexend Mega"/>
                <a:ea typeface="Lexend Mega"/>
                <a:cs typeface="Lexend Mega"/>
                <a:sym typeface="Lexend Mega"/>
              </a:defRPr>
            </a:lvl7pPr>
            <a:lvl8pPr lvl="7" algn="r">
              <a:buNone/>
              <a:defRPr>
                <a:solidFill>
                  <a:schemeClr val="dk1"/>
                </a:solidFill>
                <a:latin typeface="Lexend Mega"/>
                <a:ea typeface="Lexend Mega"/>
                <a:cs typeface="Lexend Mega"/>
                <a:sym typeface="Lexend Mega"/>
              </a:defRPr>
            </a:lvl8pPr>
            <a:lvl9pPr lvl="8" algn="r">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25" name="Google Shape;25;p4"/>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299300"/>
            <a:ext cx="7704000" cy="3260400"/>
          </a:xfrm>
          <a:prstGeom prst="rect">
            <a:avLst/>
          </a:prstGeom>
        </p:spPr>
        <p:txBody>
          <a:bodyPr spcFirstLastPara="1" wrap="square" lIns="91425" tIns="91425" rIns="77775" bIns="91425" anchor="t" anchorCtr="0">
            <a:noAutofit/>
          </a:bodyPr>
          <a:lstStyle>
            <a:lvl1pPr marL="457200" lvl="0" indent="-298450" rtl="0">
              <a:spcBef>
                <a:spcPts val="0"/>
              </a:spcBef>
              <a:spcAft>
                <a:spcPts val="0"/>
              </a:spcAft>
              <a:buClr>
                <a:schemeClr val="dk2"/>
              </a:buClr>
              <a:buSzPts val="1100"/>
              <a:buAutoNum type="arabicPeriod"/>
              <a:defRPr sz="11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cxnSp>
        <p:nvCxnSpPr>
          <p:cNvPr id="27" name="Google Shape;27;p4"/>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28" name="Google Shape;28;p4"/>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41082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t="39" b="49"/>
          <a:stretch/>
        </p:blipFill>
        <p:spPr>
          <a:xfrm rot="10800000" flipH="1">
            <a:off x="3965" y="0"/>
            <a:ext cx="9136072" cy="5143502"/>
          </a:xfrm>
          <a:prstGeom prst="rect">
            <a:avLst/>
          </a:prstGeom>
          <a:noFill/>
          <a:ln>
            <a:noFill/>
          </a:ln>
        </p:spPr>
      </p:pic>
      <p:sp>
        <p:nvSpPr>
          <p:cNvPr id="31" name="Google Shape;31;p5"/>
          <p:cNvSpPr txBox="1">
            <a:spLocks noGrp="1"/>
          </p:cNvSpPr>
          <p:nvPr>
            <p:ph type="subTitle" idx="1"/>
          </p:nvPr>
        </p:nvSpPr>
        <p:spPr>
          <a:xfrm>
            <a:off x="1194621" y="3001487"/>
            <a:ext cx="2576400" cy="718200"/>
          </a:xfrm>
          <a:prstGeom prst="rect">
            <a:avLst/>
          </a:prstGeom>
        </p:spPr>
        <p:txBody>
          <a:bodyPr spcFirstLastPara="1" wrap="square" lIns="91425" tIns="91425" rIns="77775" bIns="91425" anchor="t" anchorCtr="0">
            <a:noAutofit/>
          </a:bodyPr>
          <a:lstStyle>
            <a:lvl1pPr lvl="0" algn="ctr">
              <a:lnSpc>
                <a:spcPct val="100000"/>
              </a:lnSpc>
              <a:spcBef>
                <a:spcPts val="0"/>
              </a:spcBef>
              <a:spcAft>
                <a:spcPts val="0"/>
              </a:spcAft>
              <a:buSzPts val="2400"/>
              <a:buFont typeface="Bebas Neue"/>
              <a:buNone/>
              <a:defRPr sz="1900" b="1">
                <a:latin typeface="Lexend Mega"/>
                <a:ea typeface="Lexend Mega"/>
                <a:cs typeface="Lexend Mega"/>
                <a:sym typeface="Lexend Mega"/>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 name="Google Shape;32;p5"/>
          <p:cNvSpPr txBox="1">
            <a:spLocks noGrp="1"/>
          </p:cNvSpPr>
          <p:nvPr>
            <p:ph type="subTitle" idx="2"/>
          </p:nvPr>
        </p:nvSpPr>
        <p:spPr>
          <a:xfrm>
            <a:off x="5372972" y="3001487"/>
            <a:ext cx="2576400" cy="7182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2400"/>
              <a:buFont typeface="Bebas Neue"/>
              <a:buNone/>
              <a:defRPr sz="1900" b="1">
                <a:latin typeface="Lexend Mega"/>
                <a:ea typeface="Lexend Mega"/>
                <a:cs typeface="Lexend Mega"/>
                <a:sym typeface="Lexend Meg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 name="Google Shape;33;p5"/>
          <p:cNvSpPr txBox="1">
            <a:spLocks noGrp="1"/>
          </p:cNvSpPr>
          <p:nvPr>
            <p:ph type="subTitle" idx="3"/>
          </p:nvPr>
        </p:nvSpPr>
        <p:spPr>
          <a:xfrm>
            <a:off x="1194625" y="3767138"/>
            <a:ext cx="2576400" cy="6243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5"/>
          <p:cNvSpPr txBox="1">
            <a:spLocks noGrp="1"/>
          </p:cNvSpPr>
          <p:nvPr>
            <p:ph type="subTitle" idx="4"/>
          </p:nvPr>
        </p:nvSpPr>
        <p:spPr>
          <a:xfrm>
            <a:off x="5372979" y="3767138"/>
            <a:ext cx="2576400" cy="6243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36" name="Google Shape;36;p5"/>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cxnSp>
        <p:nvCxnSpPr>
          <p:cNvPr id="37" name="Google Shape;37;p5"/>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38" name="Google Shape;38;p5"/>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520464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41" name="Google Shape;41;p6"/>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42" name="Google Shape;42;p6"/>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cxnSp>
        <p:nvCxnSpPr>
          <p:cNvPr id="43" name="Google Shape;43;p6"/>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44" name="Google Shape;44;p6"/>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493426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47" name="Google Shape;47;p7"/>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48" name="Google Shape;48;p7"/>
          <p:cNvSpPr txBox="1">
            <a:spLocks noGrp="1"/>
          </p:cNvSpPr>
          <p:nvPr>
            <p:ph type="title"/>
          </p:nvPr>
        </p:nvSpPr>
        <p:spPr>
          <a:xfrm>
            <a:off x="715100" y="965291"/>
            <a:ext cx="3651900" cy="185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9" name="Google Shape;49;p7"/>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50" name="Google Shape;50;p7"/>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
        <p:nvSpPr>
          <p:cNvPr id="51" name="Google Shape;51;p7"/>
          <p:cNvSpPr txBox="1">
            <a:spLocks noGrp="1"/>
          </p:cNvSpPr>
          <p:nvPr>
            <p:ph type="subTitle" idx="1"/>
          </p:nvPr>
        </p:nvSpPr>
        <p:spPr>
          <a:xfrm>
            <a:off x="878900" y="2907109"/>
            <a:ext cx="3324300" cy="12711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89514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2"/>
        <p:cNvGrpSpPr/>
        <p:nvPr/>
      </p:nvGrpSpPr>
      <p:grpSpPr>
        <a:xfrm>
          <a:off x="0" y="0"/>
          <a:ext cx="0" cy="0"/>
          <a:chOff x="0" y="0"/>
          <a:chExt cx="0" cy="0"/>
        </a:xfrm>
      </p:grpSpPr>
      <p:pic>
        <p:nvPicPr>
          <p:cNvPr id="53" name="Google Shape;53;p8"/>
          <p:cNvPicPr preferRelativeResize="0"/>
          <p:nvPr/>
        </p:nvPicPr>
        <p:blipFill rotWithShape="1">
          <a:blip r:embed="rId2">
            <a:alphaModFix/>
          </a:blip>
          <a:srcRect t="39" b="49"/>
          <a:stretch/>
        </p:blipFill>
        <p:spPr>
          <a:xfrm>
            <a:off x="3965" y="0"/>
            <a:ext cx="9136072" cy="5143502"/>
          </a:xfrm>
          <a:prstGeom prst="rect">
            <a:avLst/>
          </a:prstGeom>
          <a:noFill/>
          <a:ln>
            <a:noFill/>
          </a:ln>
        </p:spPr>
      </p:pic>
      <p:sp>
        <p:nvSpPr>
          <p:cNvPr id="54" name="Google Shape;54;p8"/>
          <p:cNvSpPr txBox="1">
            <a:spLocks noGrp="1"/>
          </p:cNvSpPr>
          <p:nvPr>
            <p:ph type="title"/>
          </p:nvPr>
        </p:nvSpPr>
        <p:spPr>
          <a:xfrm>
            <a:off x="715100" y="1300650"/>
            <a:ext cx="7708800" cy="2542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6000"/>
              <a:buNone/>
              <a:defRPr sz="87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55" name="Google Shape;55;p8"/>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56" name="Google Shape;56;p8"/>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cxnSp>
        <p:nvCxnSpPr>
          <p:cNvPr id="57" name="Google Shape;57;p8"/>
          <p:cNvCxnSpPr/>
          <p:nvPr/>
        </p:nvCxnSpPr>
        <p:spPr>
          <a:xfrm>
            <a:off x="1813225" y="391450"/>
            <a:ext cx="66093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278890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60" name="Google Shape;60;p9"/>
          <p:cNvSpPr txBox="1">
            <a:spLocks noGrp="1"/>
          </p:cNvSpPr>
          <p:nvPr>
            <p:ph type="title"/>
          </p:nvPr>
        </p:nvSpPr>
        <p:spPr>
          <a:xfrm>
            <a:off x="1514850" y="2368462"/>
            <a:ext cx="6114300" cy="69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9"/>
          <p:cNvSpPr txBox="1">
            <a:spLocks noGrp="1"/>
          </p:cNvSpPr>
          <p:nvPr>
            <p:ph type="subTitle" idx="1"/>
          </p:nvPr>
        </p:nvSpPr>
        <p:spPr>
          <a:xfrm>
            <a:off x="2055900" y="3111412"/>
            <a:ext cx="5032200" cy="12039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 name="Google Shape;62;p9"/>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63" name="Google Shape;63;p9"/>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64" name="Google Shape;64;p9"/>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25632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66" name="Google Shape;66;p10"/>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67" name="Google Shape;67;p10"/>
          <p:cNvSpPr txBox="1">
            <a:spLocks noGrp="1"/>
          </p:cNvSpPr>
          <p:nvPr>
            <p:ph type="title"/>
          </p:nvPr>
        </p:nvSpPr>
        <p:spPr>
          <a:xfrm>
            <a:off x="720000" y="3589550"/>
            <a:ext cx="7704000" cy="101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3557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5"/>
          <p:cNvSpPr txBox="1">
            <a:spLocks noGrp="1"/>
          </p:cNvSpPr>
          <p:nvPr>
            <p:ph type="title"/>
          </p:nvPr>
        </p:nvSpPr>
        <p:spPr>
          <a:xfrm>
            <a:off x="1724100" y="539500"/>
            <a:ext cx="5695800" cy="1054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9" name="Google Shape;69;p5"/>
          <p:cNvSpPr txBox="1">
            <a:spLocks noGrp="1"/>
          </p:cNvSpPr>
          <p:nvPr>
            <p:ph type="subTitle" idx="1"/>
          </p:nvPr>
        </p:nvSpPr>
        <p:spPr>
          <a:xfrm>
            <a:off x="1791839" y="3778475"/>
            <a:ext cx="21168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70" name="Google Shape;70;p5"/>
          <p:cNvSpPr txBox="1">
            <a:spLocks noGrp="1"/>
          </p:cNvSpPr>
          <p:nvPr>
            <p:ph type="subTitle" idx="2"/>
          </p:nvPr>
        </p:nvSpPr>
        <p:spPr>
          <a:xfrm>
            <a:off x="1791856" y="3387425"/>
            <a:ext cx="2116800" cy="38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Work Sans"/>
              <a:buNone/>
              <a:defRPr sz="1800" b="1">
                <a:latin typeface="Paytone One"/>
                <a:ea typeface="Paytone One"/>
                <a:cs typeface="Paytone One"/>
                <a:sym typeface="Paytone One"/>
              </a:defRPr>
            </a:lvl1pPr>
            <a:lvl2pPr lvl="1" rtl="0">
              <a:spcBef>
                <a:spcPts val="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71" name="Google Shape;71;p5"/>
          <p:cNvSpPr txBox="1">
            <a:spLocks noGrp="1"/>
          </p:cNvSpPr>
          <p:nvPr>
            <p:ph type="subTitle" idx="3"/>
          </p:nvPr>
        </p:nvSpPr>
        <p:spPr>
          <a:xfrm>
            <a:off x="5235358" y="3778475"/>
            <a:ext cx="21168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72" name="Google Shape;72;p5"/>
          <p:cNvSpPr txBox="1">
            <a:spLocks noGrp="1"/>
          </p:cNvSpPr>
          <p:nvPr>
            <p:ph type="subTitle" idx="4"/>
          </p:nvPr>
        </p:nvSpPr>
        <p:spPr>
          <a:xfrm>
            <a:off x="5235361" y="3387425"/>
            <a:ext cx="2116800" cy="38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Work Sans"/>
              <a:buNone/>
              <a:defRPr sz="1800" b="1">
                <a:latin typeface="Paytone One"/>
                <a:ea typeface="Paytone One"/>
                <a:cs typeface="Paytone One"/>
                <a:sym typeface="Paytone One"/>
              </a:defRPr>
            </a:lvl1pPr>
            <a:lvl2pPr lvl="1" rtl="0">
              <a:spcBef>
                <a:spcPts val="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8"/>
        <p:cNvGrpSpPr/>
        <p:nvPr/>
      </p:nvGrpSpPr>
      <p:grpSpPr>
        <a:xfrm>
          <a:off x="0" y="0"/>
          <a:ext cx="0" cy="0"/>
          <a:chOff x="0" y="0"/>
          <a:chExt cx="0" cy="0"/>
        </a:xfrm>
      </p:grpSpPr>
      <p:pic>
        <p:nvPicPr>
          <p:cNvPr id="69" name="Google Shape;69;p11"/>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70" name="Google Shape;70;p11"/>
          <p:cNvSpPr txBox="1">
            <a:spLocks noGrp="1"/>
          </p:cNvSpPr>
          <p:nvPr>
            <p:ph type="title" hasCustomPrompt="1"/>
          </p:nvPr>
        </p:nvSpPr>
        <p:spPr>
          <a:xfrm>
            <a:off x="718275" y="980657"/>
            <a:ext cx="7704300" cy="18660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10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719850" y="2863700"/>
            <a:ext cx="7704300" cy="4308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72" name="Google Shape;72;p11"/>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lt1"/>
                </a:solidFill>
                <a:latin typeface="Lexend Mega"/>
                <a:ea typeface="Lexend Mega"/>
                <a:cs typeface="Lexend Mega"/>
                <a:sym typeface="Lexend Mega"/>
              </a:defRPr>
            </a:lvl1pPr>
            <a:lvl2pPr lvl="1" algn="r" rtl="0">
              <a:buNone/>
              <a:defRPr>
                <a:solidFill>
                  <a:schemeClr val="lt1"/>
                </a:solidFill>
                <a:latin typeface="Lexend Mega"/>
                <a:ea typeface="Lexend Mega"/>
                <a:cs typeface="Lexend Mega"/>
                <a:sym typeface="Lexend Mega"/>
              </a:defRPr>
            </a:lvl2pPr>
            <a:lvl3pPr lvl="2" algn="r" rtl="0">
              <a:buNone/>
              <a:defRPr>
                <a:solidFill>
                  <a:schemeClr val="lt1"/>
                </a:solidFill>
                <a:latin typeface="Lexend Mega"/>
                <a:ea typeface="Lexend Mega"/>
                <a:cs typeface="Lexend Mega"/>
                <a:sym typeface="Lexend Mega"/>
              </a:defRPr>
            </a:lvl3pPr>
            <a:lvl4pPr lvl="3" algn="r" rtl="0">
              <a:buNone/>
              <a:defRPr>
                <a:solidFill>
                  <a:schemeClr val="lt1"/>
                </a:solidFill>
                <a:latin typeface="Lexend Mega"/>
                <a:ea typeface="Lexend Mega"/>
                <a:cs typeface="Lexend Mega"/>
                <a:sym typeface="Lexend Mega"/>
              </a:defRPr>
            </a:lvl4pPr>
            <a:lvl5pPr lvl="4" algn="r" rtl="0">
              <a:buNone/>
              <a:defRPr>
                <a:solidFill>
                  <a:schemeClr val="lt1"/>
                </a:solidFill>
                <a:latin typeface="Lexend Mega"/>
                <a:ea typeface="Lexend Mega"/>
                <a:cs typeface="Lexend Mega"/>
                <a:sym typeface="Lexend Mega"/>
              </a:defRPr>
            </a:lvl5pPr>
            <a:lvl6pPr lvl="5" algn="r" rtl="0">
              <a:buNone/>
              <a:defRPr>
                <a:solidFill>
                  <a:schemeClr val="lt1"/>
                </a:solidFill>
                <a:latin typeface="Lexend Mega"/>
                <a:ea typeface="Lexend Mega"/>
                <a:cs typeface="Lexend Mega"/>
                <a:sym typeface="Lexend Mega"/>
              </a:defRPr>
            </a:lvl6pPr>
            <a:lvl7pPr lvl="6" algn="r" rtl="0">
              <a:buNone/>
              <a:defRPr>
                <a:solidFill>
                  <a:schemeClr val="lt1"/>
                </a:solidFill>
                <a:latin typeface="Lexend Mega"/>
                <a:ea typeface="Lexend Mega"/>
                <a:cs typeface="Lexend Mega"/>
                <a:sym typeface="Lexend Mega"/>
              </a:defRPr>
            </a:lvl7pPr>
            <a:lvl8pPr lvl="7" algn="r" rtl="0">
              <a:buNone/>
              <a:defRPr>
                <a:solidFill>
                  <a:schemeClr val="lt1"/>
                </a:solidFill>
                <a:latin typeface="Lexend Mega"/>
                <a:ea typeface="Lexend Mega"/>
                <a:cs typeface="Lexend Mega"/>
                <a:sym typeface="Lexend Mega"/>
              </a:defRPr>
            </a:lvl8pPr>
            <a:lvl9pPr lvl="8" algn="r" rtl="0">
              <a:buNone/>
              <a:defRPr>
                <a:solidFill>
                  <a:schemeClr val="lt1"/>
                </a:solidFill>
                <a:latin typeface="Lexend Mega"/>
                <a:ea typeface="Lexend Mega"/>
                <a:cs typeface="Lexend Mega"/>
                <a:sym typeface="Lexend Mega"/>
              </a:defRPr>
            </a:lvl9pPr>
          </a:lstStyle>
          <a:p>
            <a:fld id="{00000000-1234-1234-1234-123412341234}" type="slidenum">
              <a:rPr lang="en">
                <a:solidFill>
                  <a:srgbClr val="FFE786"/>
                </a:solidFill>
              </a:rPr>
              <a:pPr/>
              <a:t>‹#›</a:t>
            </a:fld>
            <a:endParaRPr>
              <a:solidFill>
                <a:srgbClr val="FFE786"/>
              </a:solidFill>
            </a:endParaRPr>
          </a:p>
        </p:txBody>
      </p:sp>
      <p:cxnSp>
        <p:nvCxnSpPr>
          <p:cNvPr id="73" name="Google Shape;73;p11"/>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cxnSp>
        <p:nvCxnSpPr>
          <p:cNvPr id="74" name="Google Shape;74;p11"/>
          <p:cNvCxnSpPr/>
          <p:nvPr/>
        </p:nvCxnSpPr>
        <p:spPr>
          <a:xfrm>
            <a:off x="1813225" y="391450"/>
            <a:ext cx="66093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041525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2"/>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lt1"/>
                </a:solidFill>
                <a:latin typeface="Lexend Mega"/>
                <a:ea typeface="Lexend Mega"/>
                <a:cs typeface="Lexend Mega"/>
                <a:sym typeface="Lexend Mega"/>
              </a:defRPr>
            </a:lvl1pPr>
            <a:lvl2pPr lvl="1" algn="r" rtl="0">
              <a:buNone/>
              <a:defRPr>
                <a:solidFill>
                  <a:schemeClr val="lt1"/>
                </a:solidFill>
                <a:latin typeface="Lexend Mega"/>
                <a:ea typeface="Lexend Mega"/>
                <a:cs typeface="Lexend Mega"/>
                <a:sym typeface="Lexend Mega"/>
              </a:defRPr>
            </a:lvl2pPr>
            <a:lvl3pPr lvl="2" algn="r" rtl="0">
              <a:buNone/>
              <a:defRPr>
                <a:solidFill>
                  <a:schemeClr val="lt1"/>
                </a:solidFill>
                <a:latin typeface="Lexend Mega"/>
                <a:ea typeface="Lexend Mega"/>
                <a:cs typeface="Lexend Mega"/>
                <a:sym typeface="Lexend Mega"/>
              </a:defRPr>
            </a:lvl3pPr>
            <a:lvl4pPr lvl="3" algn="r" rtl="0">
              <a:buNone/>
              <a:defRPr>
                <a:solidFill>
                  <a:schemeClr val="lt1"/>
                </a:solidFill>
                <a:latin typeface="Lexend Mega"/>
                <a:ea typeface="Lexend Mega"/>
                <a:cs typeface="Lexend Mega"/>
                <a:sym typeface="Lexend Mega"/>
              </a:defRPr>
            </a:lvl4pPr>
            <a:lvl5pPr lvl="4" algn="r" rtl="0">
              <a:buNone/>
              <a:defRPr>
                <a:solidFill>
                  <a:schemeClr val="lt1"/>
                </a:solidFill>
                <a:latin typeface="Lexend Mega"/>
                <a:ea typeface="Lexend Mega"/>
                <a:cs typeface="Lexend Mega"/>
                <a:sym typeface="Lexend Mega"/>
              </a:defRPr>
            </a:lvl5pPr>
            <a:lvl6pPr lvl="5" algn="r" rtl="0">
              <a:buNone/>
              <a:defRPr>
                <a:solidFill>
                  <a:schemeClr val="lt1"/>
                </a:solidFill>
                <a:latin typeface="Lexend Mega"/>
                <a:ea typeface="Lexend Mega"/>
                <a:cs typeface="Lexend Mega"/>
                <a:sym typeface="Lexend Mega"/>
              </a:defRPr>
            </a:lvl6pPr>
            <a:lvl7pPr lvl="6" algn="r" rtl="0">
              <a:buNone/>
              <a:defRPr>
                <a:solidFill>
                  <a:schemeClr val="lt1"/>
                </a:solidFill>
                <a:latin typeface="Lexend Mega"/>
                <a:ea typeface="Lexend Mega"/>
                <a:cs typeface="Lexend Mega"/>
                <a:sym typeface="Lexend Mega"/>
              </a:defRPr>
            </a:lvl7pPr>
            <a:lvl8pPr lvl="7" algn="r" rtl="0">
              <a:buNone/>
              <a:defRPr>
                <a:solidFill>
                  <a:schemeClr val="lt1"/>
                </a:solidFill>
                <a:latin typeface="Lexend Mega"/>
                <a:ea typeface="Lexend Mega"/>
                <a:cs typeface="Lexend Mega"/>
                <a:sym typeface="Lexend Mega"/>
              </a:defRPr>
            </a:lvl8pPr>
            <a:lvl9pPr lvl="8" algn="r" rtl="0">
              <a:buNone/>
              <a:defRPr>
                <a:solidFill>
                  <a:schemeClr val="lt1"/>
                </a:solidFill>
                <a:latin typeface="Lexend Mega"/>
                <a:ea typeface="Lexend Mega"/>
                <a:cs typeface="Lexend Mega"/>
                <a:sym typeface="Lexend Mega"/>
              </a:defRPr>
            </a:lvl9pPr>
          </a:lstStyle>
          <a:p>
            <a:fld id="{00000000-1234-1234-1234-123412341234}" type="slidenum">
              <a:rPr lang="en">
                <a:solidFill>
                  <a:srgbClr val="FFE786"/>
                </a:solidFill>
              </a:rPr>
              <a:pPr/>
              <a:t>‹#›</a:t>
            </a:fld>
            <a:endParaRPr>
              <a:solidFill>
                <a:srgbClr val="FFE786"/>
              </a:solidFill>
            </a:endParaRPr>
          </a:p>
        </p:txBody>
      </p:sp>
    </p:spTree>
    <p:extLst>
      <p:ext uri="{BB962C8B-B14F-4D97-AF65-F5344CB8AC3E}">
        <p14:creationId xmlns:p14="http://schemas.microsoft.com/office/powerpoint/2010/main" val="2501046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79" name="Google Shape;79;p13"/>
          <p:cNvSpPr txBox="1">
            <a:spLocks noGrp="1"/>
          </p:cNvSpPr>
          <p:nvPr>
            <p:ph type="title" hasCustomPrompt="1"/>
          </p:nvPr>
        </p:nvSpPr>
        <p:spPr>
          <a:xfrm>
            <a:off x="1332744" y="1308728"/>
            <a:ext cx="12894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800" b="1">
                <a:solidFill>
                  <a:schemeClr val="dk2"/>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80" name="Google Shape;80;p13"/>
          <p:cNvSpPr txBox="1">
            <a:spLocks noGrp="1"/>
          </p:cNvSpPr>
          <p:nvPr>
            <p:ph type="subTitle" idx="1"/>
          </p:nvPr>
        </p:nvSpPr>
        <p:spPr>
          <a:xfrm>
            <a:off x="717594" y="2211962"/>
            <a:ext cx="2519700" cy="558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 name="Google Shape;81;p13"/>
          <p:cNvSpPr txBox="1">
            <a:spLocks noGrp="1"/>
          </p:cNvSpPr>
          <p:nvPr>
            <p:ph type="title" idx="2" hasCustomPrompt="1"/>
          </p:nvPr>
        </p:nvSpPr>
        <p:spPr>
          <a:xfrm>
            <a:off x="3925394" y="1308728"/>
            <a:ext cx="12933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800" b="1">
                <a:solidFill>
                  <a:schemeClr val="dk2"/>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82" name="Google Shape;82;p13"/>
          <p:cNvSpPr txBox="1">
            <a:spLocks noGrp="1"/>
          </p:cNvSpPr>
          <p:nvPr>
            <p:ph type="subTitle" idx="3"/>
          </p:nvPr>
        </p:nvSpPr>
        <p:spPr>
          <a:xfrm>
            <a:off x="3312194" y="2211962"/>
            <a:ext cx="2519700" cy="558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 name="Google Shape;83;p13"/>
          <p:cNvSpPr txBox="1">
            <a:spLocks noGrp="1"/>
          </p:cNvSpPr>
          <p:nvPr>
            <p:ph type="title" idx="4" hasCustomPrompt="1"/>
          </p:nvPr>
        </p:nvSpPr>
        <p:spPr>
          <a:xfrm>
            <a:off x="6521788" y="1308728"/>
            <a:ext cx="12894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800" b="1">
                <a:solidFill>
                  <a:schemeClr val="dk2"/>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84" name="Google Shape;84;p13"/>
          <p:cNvSpPr txBox="1">
            <a:spLocks noGrp="1"/>
          </p:cNvSpPr>
          <p:nvPr>
            <p:ph type="subTitle" idx="5"/>
          </p:nvPr>
        </p:nvSpPr>
        <p:spPr>
          <a:xfrm>
            <a:off x="5906638" y="2211962"/>
            <a:ext cx="2519700" cy="558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 name="Google Shape;85;p13"/>
          <p:cNvSpPr txBox="1">
            <a:spLocks noGrp="1"/>
          </p:cNvSpPr>
          <p:nvPr>
            <p:ph type="title" idx="6" hasCustomPrompt="1"/>
          </p:nvPr>
        </p:nvSpPr>
        <p:spPr>
          <a:xfrm>
            <a:off x="2535738" y="2969478"/>
            <a:ext cx="12894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800" b="1">
                <a:solidFill>
                  <a:schemeClr val="dk2"/>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86" name="Google Shape;86;p13"/>
          <p:cNvSpPr txBox="1">
            <a:spLocks noGrp="1"/>
          </p:cNvSpPr>
          <p:nvPr>
            <p:ph type="subTitle" idx="7"/>
          </p:nvPr>
        </p:nvSpPr>
        <p:spPr>
          <a:xfrm>
            <a:off x="2005188" y="3888065"/>
            <a:ext cx="2523600" cy="558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7" name="Google Shape;87;p13"/>
          <p:cNvSpPr txBox="1">
            <a:spLocks noGrp="1"/>
          </p:cNvSpPr>
          <p:nvPr>
            <p:ph type="title" idx="8" hasCustomPrompt="1"/>
          </p:nvPr>
        </p:nvSpPr>
        <p:spPr>
          <a:xfrm>
            <a:off x="5145788" y="2969478"/>
            <a:ext cx="12894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800" b="1">
                <a:solidFill>
                  <a:schemeClr val="dk2"/>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88" name="Google Shape;88;p13"/>
          <p:cNvSpPr txBox="1">
            <a:spLocks noGrp="1"/>
          </p:cNvSpPr>
          <p:nvPr>
            <p:ph type="subTitle" idx="9"/>
          </p:nvPr>
        </p:nvSpPr>
        <p:spPr>
          <a:xfrm>
            <a:off x="4615238" y="3888065"/>
            <a:ext cx="2523600" cy="558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 name="Google Shape;89;p13"/>
          <p:cNvSpPr txBox="1">
            <a:spLocks noGrp="1"/>
          </p:cNvSpPr>
          <p:nvPr>
            <p:ph type="subTitle" idx="13"/>
          </p:nvPr>
        </p:nvSpPr>
        <p:spPr>
          <a:xfrm>
            <a:off x="717594" y="1879891"/>
            <a:ext cx="2519700" cy="411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SzPts val="2400"/>
              <a:buFont typeface="Bebas Neue"/>
              <a:buNone/>
              <a:defRPr sz="1900" b="1">
                <a:latin typeface="Lexend Mega"/>
                <a:ea typeface="Lexend Mega"/>
                <a:cs typeface="Lexend Mega"/>
                <a:sym typeface="Lexend Meg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 name="Google Shape;90;p13"/>
          <p:cNvSpPr txBox="1">
            <a:spLocks noGrp="1"/>
          </p:cNvSpPr>
          <p:nvPr>
            <p:ph type="subTitle" idx="14"/>
          </p:nvPr>
        </p:nvSpPr>
        <p:spPr>
          <a:xfrm>
            <a:off x="3312194" y="1879891"/>
            <a:ext cx="2519700" cy="411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SzPts val="2400"/>
              <a:buFont typeface="Bebas Neue"/>
              <a:buNone/>
              <a:defRPr sz="1900" b="1">
                <a:latin typeface="Lexend Mega"/>
                <a:ea typeface="Lexend Mega"/>
                <a:cs typeface="Lexend Mega"/>
                <a:sym typeface="Lexend Meg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 name="Google Shape;91;p13"/>
          <p:cNvSpPr txBox="1">
            <a:spLocks noGrp="1"/>
          </p:cNvSpPr>
          <p:nvPr>
            <p:ph type="subTitle" idx="15"/>
          </p:nvPr>
        </p:nvSpPr>
        <p:spPr>
          <a:xfrm>
            <a:off x="5906700" y="1879891"/>
            <a:ext cx="2519700" cy="411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SzPts val="2400"/>
              <a:buFont typeface="Bebas Neue"/>
              <a:buNone/>
              <a:defRPr sz="1900" b="1">
                <a:latin typeface="Lexend Mega"/>
                <a:ea typeface="Lexend Mega"/>
                <a:cs typeface="Lexend Mega"/>
                <a:sym typeface="Lexend Meg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2" name="Google Shape;92;p13"/>
          <p:cNvSpPr txBox="1">
            <a:spLocks noGrp="1"/>
          </p:cNvSpPr>
          <p:nvPr>
            <p:ph type="subTitle" idx="16"/>
          </p:nvPr>
        </p:nvSpPr>
        <p:spPr>
          <a:xfrm>
            <a:off x="2005188" y="3552666"/>
            <a:ext cx="2523600" cy="411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SzPts val="2400"/>
              <a:buFont typeface="Bebas Neue"/>
              <a:buNone/>
              <a:defRPr sz="1900" b="1">
                <a:latin typeface="Lexend Mega"/>
                <a:ea typeface="Lexend Mega"/>
                <a:cs typeface="Lexend Mega"/>
                <a:sym typeface="Lexend Meg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3" name="Google Shape;93;p13"/>
          <p:cNvSpPr txBox="1">
            <a:spLocks noGrp="1"/>
          </p:cNvSpPr>
          <p:nvPr>
            <p:ph type="subTitle" idx="17"/>
          </p:nvPr>
        </p:nvSpPr>
        <p:spPr>
          <a:xfrm>
            <a:off x="4615238" y="3552666"/>
            <a:ext cx="2523600" cy="411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SzPts val="2400"/>
              <a:buFont typeface="Bebas Neue"/>
              <a:buNone/>
              <a:defRPr sz="1900" b="1">
                <a:latin typeface="Lexend Mega"/>
                <a:ea typeface="Lexend Mega"/>
                <a:cs typeface="Lexend Mega"/>
                <a:sym typeface="Lexend Meg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 name="Google Shape;94;p13"/>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95" name="Google Shape;95;p13"/>
          <p:cNvSpPr txBox="1">
            <a:spLocks noGrp="1"/>
          </p:cNvSpPr>
          <p:nvPr>
            <p:ph type="title" idx="18"/>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cxnSp>
        <p:nvCxnSpPr>
          <p:cNvPr id="96" name="Google Shape;96;p13"/>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97" name="Google Shape;97;p13"/>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083237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100" name="Google Shape;100;p14"/>
          <p:cNvSpPr txBox="1">
            <a:spLocks noGrp="1"/>
          </p:cNvSpPr>
          <p:nvPr>
            <p:ph type="title"/>
          </p:nvPr>
        </p:nvSpPr>
        <p:spPr>
          <a:xfrm>
            <a:off x="1788000" y="3530663"/>
            <a:ext cx="55680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3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1" name="Google Shape;101;p14"/>
          <p:cNvSpPr txBox="1">
            <a:spLocks noGrp="1"/>
          </p:cNvSpPr>
          <p:nvPr>
            <p:ph type="subTitle" idx="1"/>
          </p:nvPr>
        </p:nvSpPr>
        <p:spPr>
          <a:xfrm>
            <a:off x="1458150" y="1080938"/>
            <a:ext cx="6227700" cy="22290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2500"/>
              <a:buNone/>
              <a:defRPr sz="3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2" name="Google Shape;102;p14"/>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103" name="Google Shape;103;p14"/>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104" name="Google Shape;104;p14"/>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885752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5"/>
        <p:cNvGrpSpPr/>
        <p:nvPr/>
      </p:nvGrpSpPr>
      <p:grpSpPr>
        <a:xfrm>
          <a:off x="0" y="0"/>
          <a:ext cx="0" cy="0"/>
          <a:chOff x="0" y="0"/>
          <a:chExt cx="0" cy="0"/>
        </a:xfrm>
      </p:grpSpPr>
      <p:pic>
        <p:nvPicPr>
          <p:cNvPr id="106" name="Google Shape;106;p15"/>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107" name="Google Shape;107;p15"/>
          <p:cNvSpPr txBox="1">
            <a:spLocks noGrp="1"/>
          </p:cNvSpPr>
          <p:nvPr>
            <p:ph type="title"/>
          </p:nvPr>
        </p:nvSpPr>
        <p:spPr>
          <a:xfrm>
            <a:off x="715100" y="2595442"/>
            <a:ext cx="6520200" cy="919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9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8" name="Google Shape;108;p15"/>
          <p:cNvSpPr txBox="1">
            <a:spLocks noGrp="1"/>
          </p:cNvSpPr>
          <p:nvPr>
            <p:ph type="title" idx="2" hasCustomPrompt="1"/>
          </p:nvPr>
        </p:nvSpPr>
        <p:spPr>
          <a:xfrm>
            <a:off x="715100" y="876294"/>
            <a:ext cx="3150900" cy="16392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11000" b="1">
                <a:solidFill>
                  <a:schemeClr val="dk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9" name="Google Shape;109;p15"/>
          <p:cNvSpPr txBox="1">
            <a:spLocks noGrp="1"/>
          </p:cNvSpPr>
          <p:nvPr>
            <p:ph type="subTitle" idx="1"/>
          </p:nvPr>
        </p:nvSpPr>
        <p:spPr>
          <a:xfrm>
            <a:off x="715100" y="3608937"/>
            <a:ext cx="4360200" cy="452700"/>
          </a:xfrm>
          <a:prstGeom prst="rect">
            <a:avLst/>
          </a:prstGeom>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6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0" name="Google Shape;110;p15"/>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111" name="Google Shape;111;p15"/>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cxnSp>
        <p:nvCxnSpPr>
          <p:cNvPr id="112" name="Google Shape;112;p15"/>
          <p:cNvCxnSpPr/>
          <p:nvPr/>
        </p:nvCxnSpPr>
        <p:spPr>
          <a:xfrm>
            <a:off x="1813225" y="391450"/>
            <a:ext cx="66093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310861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3"/>
        <p:cNvGrpSpPr/>
        <p:nvPr/>
      </p:nvGrpSpPr>
      <p:grpSpPr>
        <a:xfrm>
          <a:off x="0" y="0"/>
          <a:ext cx="0" cy="0"/>
          <a:chOff x="0" y="0"/>
          <a:chExt cx="0" cy="0"/>
        </a:xfrm>
      </p:grpSpPr>
      <p:pic>
        <p:nvPicPr>
          <p:cNvPr id="114" name="Google Shape;114;p16"/>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115" name="Google Shape;115;p16"/>
          <p:cNvSpPr txBox="1">
            <a:spLocks noGrp="1"/>
          </p:cNvSpPr>
          <p:nvPr>
            <p:ph type="title"/>
          </p:nvPr>
        </p:nvSpPr>
        <p:spPr>
          <a:xfrm>
            <a:off x="1908800" y="2604967"/>
            <a:ext cx="6520200" cy="91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9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16" name="Google Shape;116;p16"/>
          <p:cNvSpPr txBox="1">
            <a:spLocks noGrp="1"/>
          </p:cNvSpPr>
          <p:nvPr>
            <p:ph type="title" idx="2" hasCustomPrompt="1"/>
          </p:nvPr>
        </p:nvSpPr>
        <p:spPr>
          <a:xfrm>
            <a:off x="5278100" y="866769"/>
            <a:ext cx="3150900" cy="163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11000" b="1">
                <a:solidFill>
                  <a:schemeClr val="dk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17" name="Google Shape;117;p16"/>
          <p:cNvSpPr txBox="1">
            <a:spLocks noGrp="1"/>
          </p:cNvSpPr>
          <p:nvPr>
            <p:ph type="subTitle" idx="1"/>
          </p:nvPr>
        </p:nvSpPr>
        <p:spPr>
          <a:xfrm>
            <a:off x="4063800" y="3618462"/>
            <a:ext cx="4360200" cy="452700"/>
          </a:xfrm>
          <a:prstGeom prst="rect">
            <a:avLst/>
          </a:prstGeom>
        </p:spPr>
        <p:txBody>
          <a:bodyPr spcFirstLastPara="1" wrap="square" lIns="91425" tIns="91425" rIns="77775" bIns="91425" anchor="t" anchorCtr="0">
            <a:noAutofit/>
          </a:bodyPr>
          <a:lstStyle>
            <a:lvl1pPr lvl="0" algn="r" rtl="0">
              <a:lnSpc>
                <a:spcPct val="100000"/>
              </a:lnSpc>
              <a:spcBef>
                <a:spcPts val="0"/>
              </a:spcBef>
              <a:spcAft>
                <a:spcPts val="0"/>
              </a:spcAft>
              <a:buSzPts val="1400"/>
              <a:buNone/>
              <a:defRPr sz="1600">
                <a:solidFill>
                  <a:schemeClr val="lt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18" name="Google Shape;118;p16"/>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119" name="Google Shape;119;p16"/>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cxnSp>
        <p:nvCxnSpPr>
          <p:cNvPr id="120" name="Google Shape;120;p16"/>
          <p:cNvCxnSpPr/>
          <p:nvPr/>
        </p:nvCxnSpPr>
        <p:spPr>
          <a:xfrm>
            <a:off x="1813225" y="391450"/>
            <a:ext cx="66093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609332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1"/>
        <p:cNvGrpSpPr/>
        <p:nvPr/>
      </p:nvGrpSpPr>
      <p:grpSpPr>
        <a:xfrm>
          <a:off x="0" y="0"/>
          <a:ext cx="0" cy="0"/>
          <a:chOff x="0" y="0"/>
          <a:chExt cx="0" cy="0"/>
        </a:xfrm>
      </p:grpSpPr>
      <p:pic>
        <p:nvPicPr>
          <p:cNvPr id="122" name="Google Shape;122;p17"/>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123" name="Google Shape;123;p17"/>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 name="Google Shape;124;p17"/>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125" name="Google Shape;125;p17"/>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126" name="Google Shape;126;p17"/>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191057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27"/>
        <p:cNvGrpSpPr/>
        <p:nvPr/>
      </p:nvGrpSpPr>
      <p:grpSpPr>
        <a:xfrm>
          <a:off x="0" y="0"/>
          <a:ext cx="0" cy="0"/>
          <a:chOff x="0" y="0"/>
          <a:chExt cx="0" cy="0"/>
        </a:xfrm>
      </p:grpSpPr>
      <p:pic>
        <p:nvPicPr>
          <p:cNvPr id="128" name="Google Shape;128;p18"/>
          <p:cNvPicPr preferRelativeResize="0"/>
          <p:nvPr/>
        </p:nvPicPr>
        <p:blipFill rotWithShape="1">
          <a:blip r:embed="rId2">
            <a:alphaModFix/>
          </a:blip>
          <a:srcRect t="39" b="49"/>
          <a:stretch/>
        </p:blipFill>
        <p:spPr>
          <a:xfrm>
            <a:off x="3965" y="0"/>
            <a:ext cx="9136072" cy="5143502"/>
          </a:xfrm>
          <a:prstGeom prst="rect">
            <a:avLst/>
          </a:prstGeom>
          <a:noFill/>
          <a:ln>
            <a:noFill/>
          </a:ln>
        </p:spPr>
      </p:pic>
      <p:sp>
        <p:nvSpPr>
          <p:cNvPr id="129" name="Google Shape;129;p18"/>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130" name="Google Shape;130;p18"/>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131" name="Google Shape;131;p18"/>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132" name="Google Shape;132;p18"/>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390668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3"/>
        <p:cNvGrpSpPr/>
        <p:nvPr/>
      </p:nvGrpSpPr>
      <p:grpSpPr>
        <a:xfrm>
          <a:off x="0" y="0"/>
          <a:ext cx="0" cy="0"/>
          <a:chOff x="0" y="0"/>
          <a:chExt cx="0" cy="0"/>
        </a:xfrm>
      </p:grpSpPr>
      <p:pic>
        <p:nvPicPr>
          <p:cNvPr id="134" name="Google Shape;134;p19"/>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135" name="Google Shape;135;p19"/>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136" name="Google Shape;136;p19"/>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cxnSp>
        <p:nvCxnSpPr>
          <p:cNvPr id="137" name="Google Shape;137;p19"/>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138" name="Google Shape;138;p19"/>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
        <p:nvSpPr>
          <p:cNvPr id="139" name="Google Shape;139;p19"/>
          <p:cNvSpPr txBox="1">
            <a:spLocks noGrp="1"/>
          </p:cNvSpPr>
          <p:nvPr>
            <p:ph type="body" idx="1"/>
          </p:nvPr>
        </p:nvSpPr>
        <p:spPr>
          <a:xfrm>
            <a:off x="720000" y="1676800"/>
            <a:ext cx="4635900" cy="2174400"/>
          </a:xfrm>
          <a:prstGeom prst="rect">
            <a:avLst/>
          </a:prstGeom>
        </p:spPr>
        <p:txBody>
          <a:bodyPr spcFirstLastPara="1" wrap="square" lIns="91425" tIns="91425" rIns="77775" bIns="91425" anchor="t" anchorCtr="0">
            <a:noAutofit/>
          </a:bodyPr>
          <a:lstStyle>
            <a:lvl1pPr marL="457200" lvl="0" indent="-317500" rtl="0">
              <a:spcBef>
                <a:spcPts val="0"/>
              </a:spcBef>
              <a:spcAft>
                <a:spcPts val="0"/>
              </a:spcAft>
              <a:buClr>
                <a:schemeClr val="dk2"/>
              </a:buClr>
              <a:buSzPts val="1400"/>
              <a:buChar char="●"/>
              <a:defRPr sz="1400">
                <a:solidFill>
                  <a:schemeClr val="dk1"/>
                </a:solidFill>
              </a:defRPr>
            </a:lvl1pPr>
            <a:lvl2pPr marL="914400" lvl="1" indent="-317500" rtl="0">
              <a:lnSpc>
                <a:spcPct val="115000"/>
              </a:lnSpc>
              <a:spcBef>
                <a:spcPts val="0"/>
              </a:spcBef>
              <a:spcAft>
                <a:spcPts val="0"/>
              </a:spcAft>
              <a:buClr>
                <a:schemeClr val="dk1"/>
              </a:buClr>
              <a:buSzPts val="1400"/>
              <a:buChar char="○"/>
              <a:defRPr>
                <a:solidFill>
                  <a:schemeClr val="dk1"/>
                </a:solidFill>
              </a:defRPr>
            </a:lvl2pPr>
            <a:lvl3pPr marL="1371600" lvl="2" indent="-317500" rtl="0">
              <a:lnSpc>
                <a:spcPct val="115000"/>
              </a:lnSpc>
              <a:spcBef>
                <a:spcPts val="0"/>
              </a:spcBef>
              <a:spcAft>
                <a:spcPts val="0"/>
              </a:spcAft>
              <a:buClr>
                <a:schemeClr val="dk1"/>
              </a:buClr>
              <a:buSzPts val="1400"/>
              <a:buChar char="■"/>
              <a:defRPr>
                <a:solidFill>
                  <a:schemeClr val="dk1"/>
                </a:solidFill>
              </a:defRPr>
            </a:lvl3pPr>
            <a:lvl4pPr marL="1828800" lvl="3" indent="-317500" rtl="0">
              <a:lnSpc>
                <a:spcPct val="115000"/>
              </a:lnSpc>
              <a:spcBef>
                <a:spcPts val="0"/>
              </a:spcBef>
              <a:spcAft>
                <a:spcPts val="0"/>
              </a:spcAft>
              <a:buClr>
                <a:schemeClr val="dk1"/>
              </a:buClr>
              <a:buSzPts val="1400"/>
              <a:buChar char="●"/>
              <a:defRPr>
                <a:solidFill>
                  <a:schemeClr val="dk1"/>
                </a:solidFill>
              </a:defRPr>
            </a:lvl4pPr>
            <a:lvl5pPr marL="2286000" lvl="4" indent="-317500" rtl="0">
              <a:lnSpc>
                <a:spcPct val="115000"/>
              </a:lnSpc>
              <a:spcBef>
                <a:spcPts val="0"/>
              </a:spcBef>
              <a:spcAft>
                <a:spcPts val="0"/>
              </a:spcAft>
              <a:buClr>
                <a:schemeClr val="dk1"/>
              </a:buClr>
              <a:buSzPts val="1400"/>
              <a:buChar char="○"/>
              <a:defRPr>
                <a:solidFill>
                  <a:schemeClr val="dk1"/>
                </a:solidFill>
              </a:defRPr>
            </a:lvl5pPr>
            <a:lvl6pPr marL="2743200" lvl="5" indent="-317500" rtl="0">
              <a:lnSpc>
                <a:spcPct val="115000"/>
              </a:lnSpc>
              <a:spcBef>
                <a:spcPts val="0"/>
              </a:spcBef>
              <a:spcAft>
                <a:spcPts val="0"/>
              </a:spcAft>
              <a:buClr>
                <a:schemeClr val="dk1"/>
              </a:buClr>
              <a:buSzPts val="1400"/>
              <a:buChar char="■"/>
              <a:defRPr>
                <a:solidFill>
                  <a:schemeClr val="dk1"/>
                </a:solidFill>
              </a:defRPr>
            </a:lvl6pPr>
            <a:lvl7pPr marL="3200400" lvl="6" indent="-317500" rtl="0">
              <a:lnSpc>
                <a:spcPct val="115000"/>
              </a:lnSpc>
              <a:spcBef>
                <a:spcPts val="0"/>
              </a:spcBef>
              <a:spcAft>
                <a:spcPts val="0"/>
              </a:spcAft>
              <a:buClr>
                <a:schemeClr val="dk1"/>
              </a:buClr>
              <a:buSzPts val="1400"/>
              <a:buChar char="●"/>
              <a:defRPr>
                <a:solidFill>
                  <a:schemeClr val="dk1"/>
                </a:solidFill>
              </a:defRPr>
            </a:lvl7pPr>
            <a:lvl8pPr marL="3657600" lvl="7" indent="-317500" rtl="0">
              <a:lnSpc>
                <a:spcPct val="115000"/>
              </a:lnSpc>
              <a:spcBef>
                <a:spcPts val="0"/>
              </a:spcBef>
              <a:spcAft>
                <a:spcPts val="0"/>
              </a:spcAft>
              <a:buClr>
                <a:schemeClr val="dk1"/>
              </a:buClr>
              <a:buSzPts val="1400"/>
              <a:buChar char="○"/>
              <a:defRPr>
                <a:solidFill>
                  <a:schemeClr val="dk1"/>
                </a:solidFill>
              </a:defRPr>
            </a:lvl8pPr>
            <a:lvl9pPr marL="4114800" lvl="8" indent="-317500" rtl="0">
              <a:lnSpc>
                <a:spcPct val="115000"/>
              </a:lnSpc>
              <a:spcBef>
                <a:spcPts val="0"/>
              </a:spcBef>
              <a:spcAft>
                <a:spcPts val="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2623072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0"/>
        <p:cNvGrpSpPr/>
        <p:nvPr/>
      </p:nvGrpSpPr>
      <p:grpSpPr>
        <a:xfrm>
          <a:off x="0" y="0"/>
          <a:ext cx="0" cy="0"/>
          <a:chOff x="0" y="0"/>
          <a:chExt cx="0" cy="0"/>
        </a:xfrm>
      </p:grpSpPr>
      <p:pic>
        <p:nvPicPr>
          <p:cNvPr id="141" name="Google Shape;141;p20"/>
          <p:cNvPicPr preferRelativeResize="0"/>
          <p:nvPr/>
        </p:nvPicPr>
        <p:blipFill rotWithShape="1">
          <a:blip r:embed="rId2">
            <a:alphaModFix/>
          </a:blip>
          <a:srcRect t="39" b="49"/>
          <a:stretch/>
        </p:blipFill>
        <p:spPr>
          <a:xfrm>
            <a:off x="3965" y="0"/>
            <a:ext cx="9136072" cy="5143502"/>
          </a:xfrm>
          <a:prstGeom prst="rect">
            <a:avLst/>
          </a:prstGeom>
          <a:noFill/>
          <a:ln>
            <a:noFill/>
          </a:ln>
        </p:spPr>
      </p:pic>
      <p:sp>
        <p:nvSpPr>
          <p:cNvPr id="142" name="Google Shape;142;p20"/>
          <p:cNvSpPr txBox="1">
            <a:spLocks noGrp="1"/>
          </p:cNvSpPr>
          <p:nvPr>
            <p:ph type="subTitle" idx="1"/>
          </p:nvPr>
        </p:nvSpPr>
        <p:spPr>
          <a:xfrm>
            <a:off x="1612500" y="2899950"/>
            <a:ext cx="5919000" cy="7101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 name="Google Shape;143;p20"/>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144" name="Google Shape;144;p20"/>
          <p:cNvSpPr txBox="1">
            <a:spLocks noGrp="1"/>
          </p:cNvSpPr>
          <p:nvPr>
            <p:ph type="title"/>
          </p:nvPr>
        </p:nvSpPr>
        <p:spPr>
          <a:xfrm>
            <a:off x="720000" y="1228650"/>
            <a:ext cx="7704000" cy="167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11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5" name="Google Shape;145;p20"/>
          <p:cNvCxnSpPr/>
          <p:nvPr/>
        </p:nvCxnSpPr>
        <p:spPr>
          <a:xfrm>
            <a:off x="1813225" y="391450"/>
            <a:ext cx="6609300" cy="0"/>
          </a:xfrm>
          <a:prstGeom prst="straightConnector1">
            <a:avLst/>
          </a:prstGeom>
          <a:noFill/>
          <a:ln w="19050" cap="flat" cmpd="sng">
            <a:solidFill>
              <a:schemeClr val="dk1"/>
            </a:solidFill>
            <a:prstDash val="solid"/>
            <a:round/>
            <a:headEnd type="none" w="med" len="med"/>
            <a:tailEnd type="none" w="med" len="med"/>
          </a:ln>
        </p:spPr>
      </p:cxnSp>
      <p:cxnSp>
        <p:nvCxnSpPr>
          <p:cNvPr id="146" name="Google Shape;146;p20"/>
          <p:cNvCxnSpPr/>
          <p:nvPr/>
        </p:nvCxnSpPr>
        <p:spPr>
          <a:xfrm rot="10800000">
            <a:off x="715075" y="4762100"/>
            <a:ext cx="71991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038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5" name="Google Shape;75;p6"/>
          <p:cNvSpPr/>
          <p:nvPr/>
        </p:nvSpPr>
        <p:spPr>
          <a:xfrm>
            <a:off x="3594713" y="4955100"/>
            <a:ext cx="1954575" cy="188400"/>
          </a:xfrm>
          <a:custGeom>
            <a:avLst/>
            <a:gdLst/>
            <a:ahLst/>
            <a:cxnLst/>
            <a:rect l="l" t="t" r="r" b="b"/>
            <a:pathLst>
              <a:path w="78183" h="7536" extrusionOk="0">
                <a:moveTo>
                  <a:pt x="38448" y="1"/>
                </a:moveTo>
                <a:cubicBezTo>
                  <a:pt x="36549" y="1"/>
                  <a:pt x="34648" y="45"/>
                  <a:pt x="32742" y="134"/>
                </a:cubicBezTo>
                <a:cubicBezTo>
                  <a:pt x="28833" y="306"/>
                  <a:pt x="24948" y="675"/>
                  <a:pt x="21063" y="1241"/>
                </a:cubicBezTo>
                <a:cubicBezTo>
                  <a:pt x="23497" y="921"/>
                  <a:pt x="26054" y="675"/>
                  <a:pt x="28611" y="479"/>
                </a:cubicBezTo>
                <a:lnTo>
                  <a:pt x="28636" y="479"/>
                </a:lnTo>
                <a:cubicBezTo>
                  <a:pt x="31218" y="306"/>
                  <a:pt x="33824" y="208"/>
                  <a:pt x="36357" y="184"/>
                </a:cubicBezTo>
                <a:cubicBezTo>
                  <a:pt x="36730" y="180"/>
                  <a:pt x="37132" y="178"/>
                  <a:pt x="37558" y="178"/>
                </a:cubicBezTo>
                <a:cubicBezTo>
                  <a:pt x="39889" y="178"/>
                  <a:pt x="42942" y="239"/>
                  <a:pt x="45873" y="405"/>
                </a:cubicBezTo>
                <a:cubicBezTo>
                  <a:pt x="49340" y="626"/>
                  <a:pt x="52610" y="970"/>
                  <a:pt x="54430" y="1142"/>
                </a:cubicBezTo>
                <a:cubicBezTo>
                  <a:pt x="53914" y="1044"/>
                  <a:pt x="53250" y="946"/>
                  <a:pt x="52463" y="847"/>
                </a:cubicBezTo>
                <a:cubicBezTo>
                  <a:pt x="51701" y="749"/>
                  <a:pt x="50840" y="651"/>
                  <a:pt x="49930" y="552"/>
                </a:cubicBezTo>
                <a:cubicBezTo>
                  <a:pt x="49045" y="479"/>
                  <a:pt x="48111" y="405"/>
                  <a:pt x="47225" y="356"/>
                </a:cubicBezTo>
                <a:lnTo>
                  <a:pt x="44717" y="184"/>
                </a:lnTo>
                <a:lnTo>
                  <a:pt x="45234" y="184"/>
                </a:lnTo>
                <a:cubicBezTo>
                  <a:pt x="42973" y="63"/>
                  <a:pt x="40712" y="1"/>
                  <a:pt x="38448" y="1"/>
                </a:cubicBezTo>
                <a:close/>
                <a:moveTo>
                  <a:pt x="36807" y="720"/>
                </a:moveTo>
                <a:cubicBezTo>
                  <a:pt x="31805" y="720"/>
                  <a:pt x="26804" y="1066"/>
                  <a:pt x="21825" y="1757"/>
                </a:cubicBezTo>
                <a:cubicBezTo>
                  <a:pt x="19243" y="2077"/>
                  <a:pt x="15899" y="2667"/>
                  <a:pt x="15235" y="2864"/>
                </a:cubicBezTo>
                <a:cubicBezTo>
                  <a:pt x="14460" y="3060"/>
                  <a:pt x="14257" y="3140"/>
                  <a:pt x="14417" y="3140"/>
                </a:cubicBezTo>
                <a:cubicBezTo>
                  <a:pt x="14577" y="3140"/>
                  <a:pt x="15100" y="3060"/>
                  <a:pt x="15776" y="2937"/>
                </a:cubicBezTo>
                <a:lnTo>
                  <a:pt x="16858" y="2741"/>
                </a:lnTo>
                <a:lnTo>
                  <a:pt x="18038" y="2544"/>
                </a:lnTo>
                <a:lnTo>
                  <a:pt x="19169" y="2372"/>
                </a:lnTo>
                <a:lnTo>
                  <a:pt x="20079" y="2224"/>
                </a:lnTo>
                <a:cubicBezTo>
                  <a:pt x="21087" y="2077"/>
                  <a:pt x="22685" y="1856"/>
                  <a:pt x="24530" y="1659"/>
                </a:cubicBezTo>
                <a:cubicBezTo>
                  <a:pt x="25464" y="1561"/>
                  <a:pt x="26448" y="1462"/>
                  <a:pt x="27456" y="1388"/>
                </a:cubicBezTo>
                <a:lnTo>
                  <a:pt x="28980" y="1265"/>
                </a:lnTo>
                <a:lnTo>
                  <a:pt x="30480" y="1167"/>
                </a:lnTo>
                <a:cubicBezTo>
                  <a:pt x="34439" y="897"/>
                  <a:pt x="37881" y="872"/>
                  <a:pt x="37808" y="724"/>
                </a:cubicBezTo>
                <a:cubicBezTo>
                  <a:pt x="37474" y="721"/>
                  <a:pt x="37141" y="720"/>
                  <a:pt x="36807" y="720"/>
                </a:cubicBezTo>
                <a:close/>
                <a:moveTo>
                  <a:pt x="73241" y="5495"/>
                </a:moveTo>
                <a:lnTo>
                  <a:pt x="73241" y="5495"/>
                </a:lnTo>
                <a:cubicBezTo>
                  <a:pt x="74593" y="6085"/>
                  <a:pt x="75921" y="6773"/>
                  <a:pt x="77199" y="7511"/>
                </a:cubicBezTo>
                <a:lnTo>
                  <a:pt x="78183" y="7511"/>
                </a:lnTo>
                <a:cubicBezTo>
                  <a:pt x="76658" y="6798"/>
                  <a:pt x="75011" y="6134"/>
                  <a:pt x="73241" y="5495"/>
                </a:cubicBezTo>
                <a:close/>
                <a:moveTo>
                  <a:pt x="10443" y="4041"/>
                </a:moveTo>
                <a:cubicBezTo>
                  <a:pt x="10429" y="4041"/>
                  <a:pt x="10411" y="4042"/>
                  <a:pt x="10391" y="4044"/>
                </a:cubicBezTo>
                <a:cubicBezTo>
                  <a:pt x="10096" y="4093"/>
                  <a:pt x="9161" y="4290"/>
                  <a:pt x="7981" y="4610"/>
                </a:cubicBezTo>
                <a:cubicBezTo>
                  <a:pt x="7416" y="4757"/>
                  <a:pt x="6776" y="4929"/>
                  <a:pt x="6137" y="5126"/>
                </a:cubicBezTo>
                <a:cubicBezTo>
                  <a:pt x="5522" y="5298"/>
                  <a:pt x="4907" y="5519"/>
                  <a:pt x="4293" y="5716"/>
                </a:cubicBezTo>
                <a:cubicBezTo>
                  <a:pt x="3112" y="6109"/>
                  <a:pt x="2080" y="6503"/>
                  <a:pt x="1613" y="6724"/>
                </a:cubicBezTo>
                <a:cubicBezTo>
                  <a:pt x="372" y="7266"/>
                  <a:pt x="0" y="7517"/>
                  <a:pt x="99" y="7517"/>
                </a:cubicBezTo>
                <a:cubicBezTo>
                  <a:pt x="108" y="7517"/>
                  <a:pt x="121" y="7515"/>
                  <a:pt x="137" y="7511"/>
                </a:cubicBezTo>
                <a:cubicBezTo>
                  <a:pt x="358" y="7437"/>
                  <a:pt x="604" y="7364"/>
                  <a:pt x="826" y="7265"/>
                </a:cubicBezTo>
                <a:cubicBezTo>
                  <a:pt x="1170" y="7142"/>
                  <a:pt x="1613" y="6970"/>
                  <a:pt x="2129" y="6798"/>
                </a:cubicBezTo>
                <a:cubicBezTo>
                  <a:pt x="3186" y="6429"/>
                  <a:pt x="4489" y="5962"/>
                  <a:pt x="5768" y="5569"/>
                </a:cubicBezTo>
                <a:cubicBezTo>
                  <a:pt x="6383" y="5347"/>
                  <a:pt x="7022" y="5175"/>
                  <a:pt x="7539" y="5003"/>
                </a:cubicBezTo>
                <a:cubicBezTo>
                  <a:pt x="8079" y="4831"/>
                  <a:pt x="8547" y="4683"/>
                  <a:pt x="8891" y="4585"/>
                </a:cubicBezTo>
                <a:cubicBezTo>
                  <a:pt x="10194" y="4196"/>
                  <a:pt x="10626" y="4041"/>
                  <a:pt x="10443" y="4041"/>
                </a:cubicBezTo>
                <a:close/>
                <a:moveTo>
                  <a:pt x="47766" y="1142"/>
                </a:moveTo>
                <a:lnTo>
                  <a:pt x="47766" y="1142"/>
                </a:lnTo>
                <a:cubicBezTo>
                  <a:pt x="48651" y="1265"/>
                  <a:pt x="49610" y="1364"/>
                  <a:pt x="50594" y="1487"/>
                </a:cubicBezTo>
                <a:cubicBezTo>
                  <a:pt x="51602" y="1610"/>
                  <a:pt x="52635" y="1733"/>
                  <a:pt x="53717" y="1880"/>
                </a:cubicBezTo>
                <a:cubicBezTo>
                  <a:pt x="55881" y="2200"/>
                  <a:pt x="58143" y="2544"/>
                  <a:pt x="60282" y="2962"/>
                </a:cubicBezTo>
                <a:cubicBezTo>
                  <a:pt x="64634" y="3823"/>
                  <a:pt x="68519" y="4978"/>
                  <a:pt x="70733" y="6036"/>
                </a:cubicBezTo>
                <a:cubicBezTo>
                  <a:pt x="69356" y="5667"/>
                  <a:pt x="67462" y="5101"/>
                  <a:pt x="65028" y="4560"/>
                </a:cubicBezTo>
                <a:cubicBezTo>
                  <a:pt x="62618" y="4019"/>
                  <a:pt x="59766" y="3429"/>
                  <a:pt x="56668" y="2962"/>
                </a:cubicBezTo>
                <a:cubicBezTo>
                  <a:pt x="53594" y="2519"/>
                  <a:pt x="50324" y="2151"/>
                  <a:pt x="47201" y="1954"/>
                </a:cubicBezTo>
                <a:cubicBezTo>
                  <a:pt x="44078" y="1733"/>
                  <a:pt x="41152" y="1659"/>
                  <a:pt x="38767" y="1659"/>
                </a:cubicBezTo>
                <a:cubicBezTo>
                  <a:pt x="34709" y="1659"/>
                  <a:pt x="30554" y="1831"/>
                  <a:pt x="26472" y="2224"/>
                </a:cubicBezTo>
                <a:cubicBezTo>
                  <a:pt x="22489" y="2593"/>
                  <a:pt x="18554" y="3183"/>
                  <a:pt x="14645" y="3995"/>
                </a:cubicBezTo>
                <a:cubicBezTo>
                  <a:pt x="10612" y="4806"/>
                  <a:pt x="6653" y="5987"/>
                  <a:pt x="2842" y="7511"/>
                </a:cubicBezTo>
                <a:lnTo>
                  <a:pt x="4391" y="7511"/>
                </a:lnTo>
                <a:cubicBezTo>
                  <a:pt x="6137" y="6896"/>
                  <a:pt x="8079" y="6282"/>
                  <a:pt x="10170" y="5741"/>
                </a:cubicBezTo>
                <a:cubicBezTo>
                  <a:pt x="13366" y="4905"/>
                  <a:pt x="16612" y="4216"/>
                  <a:pt x="19907" y="3724"/>
                </a:cubicBezTo>
                <a:cubicBezTo>
                  <a:pt x="23153" y="3208"/>
                  <a:pt x="26251" y="2888"/>
                  <a:pt x="28734" y="2692"/>
                </a:cubicBezTo>
                <a:cubicBezTo>
                  <a:pt x="31218" y="2519"/>
                  <a:pt x="34119" y="2347"/>
                  <a:pt x="37119" y="2323"/>
                </a:cubicBezTo>
                <a:cubicBezTo>
                  <a:pt x="37488" y="2320"/>
                  <a:pt x="37860" y="2318"/>
                  <a:pt x="38234" y="2318"/>
                </a:cubicBezTo>
                <a:cubicBezTo>
                  <a:pt x="40899" y="2318"/>
                  <a:pt x="43672" y="2396"/>
                  <a:pt x="46389" y="2569"/>
                </a:cubicBezTo>
                <a:cubicBezTo>
                  <a:pt x="49512" y="2790"/>
                  <a:pt x="52537" y="3134"/>
                  <a:pt x="55266" y="3577"/>
                </a:cubicBezTo>
                <a:cubicBezTo>
                  <a:pt x="57700" y="3970"/>
                  <a:pt x="60110" y="4462"/>
                  <a:pt x="62471" y="5126"/>
                </a:cubicBezTo>
                <a:lnTo>
                  <a:pt x="63257" y="5323"/>
                </a:lnTo>
                <a:lnTo>
                  <a:pt x="63946" y="5544"/>
                </a:lnTo>
                <a:cubicBezTo>
                  <a:pt x="64364" y="5667"/>
                  <a:pt x="64782" y="5790"/>
                  <a:pt x="65126" y="5913"/>
                </a:cubicBezTo>
                <a:cubicBezTo>
                  <a:pt x="65790" y="6159"/>
                  <a:pt x="66306" y="6355"/>
                  <a:pt x="66675" y="6503"/>
                </a:cubicBezTo>
                <a:cubicBezTo>
                  <a:pt x="67337" y="6777"/>
                  <a:pt x="67512" y="6924"/>
                  <a:pt x="67298" y="6924"/>
                </a:cubicBezTo>
                <a:cubicBezTo>
                  <a:pt x="67281" y="6924"/>
                  <a:pt x="67262" y="6923"/>
                  <a:pt x="67241" y="6921"/>
                </a:cubicBezTo>
                <a:cubicBezTo>
                  <a:pt x="66946" y="6921"/>
                  <a:pt x="66184" y="6724"/>
                  <a:pt x="65028" y="6454"/>
                </a:cubicBezTo>
                <a:cubicBezTo>
                  <a:pt x="63872" y="6183"/>
                  <a:pt x="62298" y="5814"/>
                  <a:pt x="60380" y="5396"/>
                </a:cubicBezTo>
                <a:cubicBezTo>
                  <a:pt x="56053" y="4487"/>
                  <a:pt x="51651" y="3847"/>
                  <a:pt x="47250" y="3478"/>
                </a:cubicBezTo>
                <a:cubicBezTo>
                  <a:pt x="44939" y="3282"/>
                  <a:pt x="42578" y="3183"/>
                  <a:pt x="40193" y="3110"/>
                </a:cubicBezTo>
                <a:cubicBezTo>
                  <a:pt x="39013" y="3085"/>
                  <a:pt x="37808" y="3085"/>
                  <a:pt x="36627" y="3085"/>
                </a:cubicBezTo>
                <a:cubicBezTo>
                  <a:pt x="36406" y="3081"/>
                  <a:pt x="36186" y="3078"/>
                  <a:pt x="35966" y="3078"/>
                </a:cubicBezTo>
                <a:cubicBezTo>
                  <a:pt x="34989" y="3078"/>
                  <a:pt x="34026" y="3119"/>
                  <a:pt x="33062" y="3159"/>
                </a:cubicBezTo>
                <a:cubicBezTo>
                  <a:pt x="28070" y="3331"/>
                  <a:pt x="23128" y="3823"/>
                  <a:pt x="18235" y="4683"/>
                </a:cubicBezTo>
                <a:cubicBezTo>
                  <a:pt x="15677" y="5151"/>
                  <a:pt x="13243" y="5691"/>
                  <a:pt x="11129" y="6306"/>
                </a:cubicBezTo>
                <a:cubicBezTo>
                  <a:pt x="9727" y="6700"/>
                  <a:pt x="8448" y="7118"/>
                  <a:pt x="7342" y="7536"/>
                </a:cubicBezTo>
                <a:lnTo>
                  <a:pt x="8817" y="7536"/>
                </a:lnTo>
                <a:cubicBezTo>
                  <a:pt x="9211" y="7413"/>
                  <a:pt x="9604" y="7290"/>
                  <a:pt x="9997" y="7167"/>
                </a:cubicBezTo>
                <a:cubicBezTo>
                  <a:pt x="10686" y="6995"/>
                  <a:pt x="11301" y="6798"/>
                  <a:pt x="11866" y="6650"/>
                </a:cubicBezTo>
                <a:cubicBezTo>
                  <a:pt x="14719" y="5864"/>
                  <a:pt x="17595" y="5249"/>
                  <a:pt x="20497" y="4806"/>
                </a:cubicBezTo>
                <a:cubicBezTo>
                  <a:pt x="23153" y="4364"/>
                  <a:pt x="25857" y="4118"/>
                  <a:pt x="28538" y="4044"/>
                </a:cubicBezTo>
                <a:lnTo>
                  <a:pt x="28538" y="4044"/>
                </a:lnTo>
                <a:cubicBezTo>
                  <a:pt x="27702" y="4118"/>
                  <a:pt x="26792" y="4216"/>
                  <a:pt x="25857" y="4339"/>
                </a:cubicBezTo>
                <a:cubicBezTo>
                  <a:pt x="25390" y="4388"/>
                  <a:pt x="24948" y="4437"/>
                  <a:pt x="24456" y="4511"/>
                </a:cubicBezTo>
                <a:cubicBezTo>
                  <a:pt x="23989" y="4560"/>
                  <a:pt x="23546" y="4634"/>
                  <a:pt x="23079" y="4708"/>
                </a:cubicBezTo>
                <a:cubicBezTo>
                  <a:pt x="22169" y="4831"/>
                  <a:pt x="21308" y="4978"/>
                  <a:pt x="20546" y="5126"/>
                </a:cubicBezTo>
                <a:cubicBezTo>
                  <a:pt x="20153" y="5200"/>
                  <a:pt x="19784" y="5273"/>
                  <a:pt x="19464" y="5347"/>
                </a:cubicBezTo>
                <a:lnTo>
                  <a:pt x="18579" y="5519"/>
                </a:lnTo>
                <a:cubicBezTo>
                  <a:pt x="17658" y="5733"/>
                  <a:pt x="17166" y="5873"/>
                  <a:pt x="17379" y="5873"/>
                </a:cubicBezTo>
                <a:cubicBezTo>
                  <a:pt x="17411" y="5873"/>
                  <a:pt x="17458" y="5870"/>
                  <a:pt x="17522" y="5864"/>
                </a:cubicBezTo>
                <a:cubicBezTo>
                  <a:pt x="17792" y="5839"/>
                  <a:pt x="18333" y="5741"/>
                  <a:pt x="19243" y="5618"/>
                </a:cubicBezTo>
                <a:lnTo>
                  <a:pt x="19243" y="5618"/>
                </a:lnTo>
                <a:cubicBezTo>
                  <a:pt x="16243" y="6183"/>
                  <a:pt x="13342" y="6798"/>
                  <a:pt x="10612" y="7511"/>
                </a:cubicBezTo>
                <a:lnTo>
                  <a:pt x="76388" y="7511"/>
                </a:lnTo>
                <a:cubicBezTo>
                  <a:pt x="75380" y="7068"/>
                  <a:pt x="73855" y="6405"/>
                  <a:pt x="71544" y="5593"/>
                </a:cubicBezTo>
                <a:cubicBezTo>
                  <a:pt x="69872" y="5028"/>
                  <a:pt x="68028" y="4413"/>
                  <a:pt x="66036" y="3896"/>
                </a:cubicBezTo>
                <a:cubicBezTo>
                  <a:pt x="64044" y="3356"/>
                  <a:pt x="61930" y="2864"/>
                  <a:pt x="59766" y="2446"/>
                </a:cubicBezTo>
                <a:cubicBezTo>
                  <a:pt x="55807" y="1708"/>
                  <a:pt x="51799" y="1265"/>
                  <a:pt x="47766" y="1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0" y="0"/>
            <a:ext cx="897105" cy="372036"/>
          </a:xfrm>
          <a:custGeom>
            <a:avLst/>
            <a:gdLst/>
            <a:ahLst/>
            <a:cxnLst/>
            <a:rect l="l" t="t" r="r" b="b"/>
            <a:pathLst>
              <a:path w="75785" h="31422" extrusionOk="0">
                <a:moveTo>
                  <a:pt x="0" y="0"/>
                </a:moveTo>
                <a:lnTo>
                  <a:pt x="0" y="21525"/>
                </a:lnTo>
                <a:cubicBezTo>
                  <a:pt x="1219" y="21570"/>
                  <a:pt x="2429" y="21591"/>
                  <a:pt x="3634" y="21591"/>
                </a:cubicBezTo>
                <a:cubicBezTo>
                  <a:pt x="5831" y="21591"/>
                  <a:pt x="8010" y="21521"/>
                  <a:pt x="10190" y="21398"/>
                </a:cubicBezTo>
                <a:cubicBezTo>
                  <a:pt x="20570" y="20697"/>
                  <a:pt x="31460" y="16940"/>
                  <a:pt x="41713" y="15284"/>
                </a:cubicBezTo>
                <a:lnTo>
                  <a:pt x="41713" y="15284"/>
                </a:lnTo>
                <a:cubicBezTo>
                  <a:pt x="33116" y="20379"/>
                  <a:pt x="23500" y="23627"/>
                  <a:pt x="13565" y="24900"/>
                </a:cubicBezTo>
                <a:cubicBezTo>
                  <a:pt x="12942" y="24963"/>
                  <a:pt x="12319" y="26367"/>
                  <a:pt x="13068" y="26367"/>
                </a:cubicBezTo>
                <a:cubicBezTo>
                  <a:pt x="13085" y="26367"/>
                  <a:pt x="13102" y="26366"/>
                  <a:pt x="13119" y="26365"/>
                </a:cubicBezTo>
                <a:cubicBezTo>
                  <a:pt x="24009" y="25091"/>
                  <a:pt x="34645" y="22735"/>
                  <a:pt x="44961" y="19169"/>
                </a:cubicBezTo>
                <a:lnTo>
                  <a:pt x="44961" y="19169"/>
                </a:lnTo>
                <a:cubicBezTo>
                  <a:pt x="42987" y="20570"/>
                  <a:pt x="40949" y="21844"/>
                  <a:pt x="38784" y="22926"/>
                </a:cubicBezTo>
                <a:cubicBezTo>
                  <a:pt x="35472" y="24709"/>
                  <a:pt x="32033" y="26174"/>
                  <a:pt x="28531" y="27448"/>
                </a:cubicBezTo>
                <a:cubicBezTo>
                  <a:pt x="25092" y="28594"/>
                  <a:pt x="21589" y="28976"/>
                  <a:pt x="18087" y="29740"/>
                </a:cubicBezTo>
                <a:cubicBezTo>
                  <a:pt x="17375" y="29918"/>
                  <a:pt x="16719" y="31422"/>
                  <a:pt x="17609" y="31422"/>
                </a:cubicBezTo>
                <a:cubicBezTo>
                  <a:pt x="17675" y="31422"/>
                  <a:pt x="17749" y="31414"/>
                  <a:pt x="17832" y="31396"/>
                </a:cubicBezTo>
                <a:cubicBezTo>
                  <a:pt x="21653" y="30632"/>
                  <a:pt x="25410" y="30313"/>
                  <a:pt x="29104" y="29040"/>
                </a:cubicBezTo>
                <a:cubicBezTo>
                  <a:pt x="32670" y="27766"/>
                  <a:pt x="36109" y="26238"/>
                  <a:pt x="39421" y="24518"/>
                </a:cubicBezTo>
                <a:cubicBezTo>
                  <a:pt x="43560" y="22353"/>
                  <a:pt x="47445" y="19869"/>
                  <a:pt x="51139" y="17004"/>
                </a:cubicBezTo>
                <a:cubicBezTo>
                  <a:pt x="60628" y="10699"/>
                  <a:pt x="69798" y="5986"/>
                  <a:pt x="75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rot="5400000">
            <a:off x="8454044" y="-173323"/>
            <a:ext cx="523708" cy="856205"/>
          </a:xfrm>
          <a:custGeom>
            <a:avLst/>
            <a:gdLst/>
            <a:ahLst/>
            <a:cxnLst/>
            <a:rect l="l" t="t" r="r" b="b"/>
            <a:pathLst>
              <a:path w="39421" h="64449" extrusionOk="0">
                <a:moveTo>
                  <a:pt x="64" y="1"/>
                </a:moveTo>
                <a:lnTo>
                  <a:pt x="0" y="39548"/>
                </a:lnTo>
                <a:cubicBezTo>
                  <a:pt x="6560" y="20634"/>
                  <a:pt x="20634" y="10063"/>
                  <a:pt x="33180" y="2739"/>
                </a:cubicBezTo>
                <a:cubicBezTo>
                  <a:pt x="34390" y="2039"/>
                  <a:pt x="35727" y="1402"/>
                  <a:pt x="37064" y="892"/>
                </a:cubicBezTo>
                <a:cubicBezTo>
                  <a:pt x="37829" y="574"/>
                  <a:pt x="38593" y="319"/>
                  <a:pt x="39421" y="1"/>
                </a:cubicBezTo>
                <a:close/>
                <a:moveTo>
                  <a:pt x="19964" y="19266"/>
                </a:moveTo>
                <a:cubicBezTo>
                  <a:pt x="19718" y="19266"/>
                  <a:pt x="19406" y="19388"/>
                  <a:pt x="19042" y="19679"/>
                </a:cubicBezTo>
                <a:lnTo>
                  <a:pt x="19042" y="19743"/>
                </a:lnTo>
                <a:cubicBezTo>
                  <a:pt x="10317" y="26621"/>
                  <a:pt x="3439" y="37829"/>
                  <a:pt x="0" y="44197"/>
                </a:cubicBezTo>
                <a:lnTo>
                  <a:pt x="0" y="53559"/>
                </a:lnTo>
                <a:cubicBezTo>
                  <a:pt x="4395" y="43242"/>
                  <a:pt x="11655" y="28340"/>
                  <a:pt x="19806" y="21526"/>
                </a:cubicBezTo>
                <a:cubicBezTo>
                  <a:pt x="20886" y="20642"/>
                  <a:pt x="20793" y="19266"/>
                  <a:pt x="19964" y="19266"/>
                </a:cubicBezTo>
                <a:close/>
                <a:moveTo>
                  <a:pt x="13643" y="37855"/>
                </a:moveTo>
                <a:cubicBezTo>
                  <a:pt x="13414" y="37855"/>
                  <a:pt x="13166" y="37959"/>
                  <a:pt x="12928" y="38211"/>
                </a:cubicBezTo>
                <a:cubicBezTo>
                  <a:pt x="8343" y="43497"/>
                  <a:pt x="3758" y="48974"/>
                  <a:pt x="64" y="55342"/>
                </a:cubicBezTo>
                <a:lnTo>
                  <a:pt x="64" y="64449"/>
                </a:lnTo>
                <a:cubicBezTo>
                  <a:pt x="5732" y="53113"/>
                  <a:pt x="10954" y="42796"/>
                  <a:pt x="14266" y="39612"/>
                </a:cubicBezTo>
                <a:cubicBezTo>
                  <a:pt x="14949" y="38977"/>
                  <a:pt x="14397" y="37855"/>
                  <a:pt x="13643" y="378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7"/>
        <p:cNvGrpSpPr/>
        <p:nvPr/>
      </p:nvGrpSpPr>
      <p:grpSpPr>
        <a:xfrm>
          <a:off x="0" y="0"/>
          <a:ext cx="0" cy="0"/>
          <a:chOff x="0" y="0"/>
          <a:chExt cx="0" cy="0"/>
        </a:xfrm>
      </p:grpSpPr>
      <p:pic>
        <p:nvPicPr>
          <p:cNvPr id="148" name="Google Shape;148;p21"/>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149" name="Google Shape;149;p21"/>
          <p:cNvSpPr txBox="1">
            <a:spLocks noGrp="1"/>
          </p:cNvSpPr>
          <p:nvPr>
            <p:ph type="subTitle" idx="1"/>
          </p:nvPr>
        </p:nvSpPr>
        <p:spPr>
          <a:xfrm>
            <a:off x="715100" y="2472336"/>
            <a:ext cx="3225300" cy="1273500"/>
          </a:xfrm>
          <a:prstGeom prst="rect">
            <a:avLst/>
          </a:prstGeom>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1"/>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151" name="Google Shape;151;p21"/>
          <p:cNvSpPr txBox="1">
            <a:spLocks noGrp="1"/>
          </p:cNvSpPr>
          <p:nvPr>
            <p:ph type="title"/>
          </p:nvPr>
        </p:nvSpPr>
        <p:spPr>
          <a:xfrm>
            <a:off x="717941" y="1397664"/>
            <a:ext cx="3225300" cy="1017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cxnSp>
        <p:nvCxnSpPr>
          <p:cNvPr id="152" name="Google Shape;152;p21"/>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153" name="Google Shape;153;p21"/>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125782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54"/>
        <p:cNvGrpSpPr/>
        <p:nvPr/>
      </p:nvGrpSpPr>
      <p:grpSpPr>
        <a:xfrm>
          <a:off x="0" y="0"/>
          <a:ext cx="0" cy="0"/>
          <a:chOff x="0" y="0"/>
          <a:chExt cx="0" cy="0"/>
        </a:xfrm>
      </p:grpSpPr>
      <p:pic>
        <p:nvPicPr>
          <p:cNvPr id="155" name="Google Shape;155;p22"/>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156" name="Google Shape;156;p22"/>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157" name="Google Shape;157;p22"/>
          <p:cNvSpPr txBox="1">
            <a:spLocks noGrp="1"/>
          </p:cNvSpPr>
          <p:nvPr>
            <p:ph type="subTitle" idx="1"/>
          </p:nvPr>
        </p:nvSpPr>
        <p:spPr>
          <a:xfrm>
            <a:off x="5210900" y="2261525"/>
            <a:ext cx="3225300" cy="1186500"/>
          </a:xfrm>
          <a:prstGeom prst="rect">
            <a:avLst/>
          </a:prstGeom>
        </p:spPr>
        <p:txBody>
          <a:bodyPr spcFirstLastPara="1" wrap="square" lIns="91425" tIns="91425" rIns="7777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58" name="Google Shape;158;p22"/>
          <p:cNvSpPr txBox="1">
            <a:spLocks noGrp="1"/>
          </p:cNvSpPr>
          <p:nvPr>
            <p:ph type="title"/>
          </p:nvPr>
        </p:nvSpPr>
        <p:spPr>
          <a:xfrm>
            <a:off x="5213750" y="1608470"/>
            <a:ext cx="3225300" cy="59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2800" b="1"/>
            </a:lvl1pPr>
            <a:lvl2pPr lvl="1" algn="r" rtl="0">
              <a:spcBef>
                <a:spcPts val="0"/>
              </a:spcBef>
              <a:spcAft>
                <a:spcPts val="0"/>
              </a:spcAft>
              <a:buClr>
                <a:schemeClr val="dk1"/>
              </a:buClr>
              <a:buSzPts val="3500"/>
              <a:buNone/>
              <a:defRPr>
                <a:solidFill>
                  <a:schemeClr val="dk1"/>
                </a:solidFill>
              </a:defRPr>
            </a:lvl2pPr>
            <a:lvl3pPr lvl="2" algn="r" rtl="0">
              <a:spcBef>
                <a:spcPts val="0"/>
              </a:spcBef>
              <a:spcAft>
                <a:spcPts val="0"/>
              </a:spcAft>
              <a:buClr>
                <a:schemeClr val="dk1"/>
              </a:buClr>
              <a:buSzPts val="3500"/>
              <a:buNone/>
              <a:defRPr>
                <a:solidFill>
                  <a:schemeClr val="dk1"/>
                </a:solidFill>
              </a:defRPr>
            </a:lvl3pPr>
            <a:lvl4pPr lvl="3" algn="r" rtl="0">
              <a:spcBef>
                <a:spcPts val="0"/>
              </a:spcBef>
              <a:spcAft>
                <a:spcPts val="0"/>
              </a:spcAft>
              <a:buClr>
                <a:schemeClr val="dk1"/>
              </a:buClr>
              <a:buSzPts val="3500"/>
              <a:buNone/>
              <a:defRPr>
                <a:solidFill>
                  <a:schemeClr val="dk1"/>
                </a:solidFill>
              </a:defRPr>
            </a:lvl4pPr>
            <a:lvl5pPr lvl="4" algn="r" rtl="0">
              <a:spcBef>
                <a:spcPts val="0"/>
              </a:spcBef>
              <a:spcAft>
                <a:spcPts val="0"/>
              </a:spcAft>
              <a:buClr>
                <a:schemeClr val="dk1"/>
              </a:buClr>
              <a:buSzPts val="3500"/>
              <a:buNone/>
              <a:defRPr>
                <a:solidFill>
                  <a:schemeClr val="dk1"/>
                </a:solidFill>
              </a:defRPr>
            </a:lvl5pPr>
            <a:lvl6pPr lvl="5" algn="r" rtl="0">
              <a:spcBef>
                <a:spcPts val="0"/>
              </a:spcBef>
              <a:spcAft>
                <a:spcPts val="0"/>
              </a:spcAft>
              <a:buClr>
                <a:schemeClr val="dk1"/>
              </a:buClr>
              <a:buSzPts val="3500"/>
              <a:buNone/>
              <a:defRPr>
                <a:solidFill>
                  <a:schemeClr val="dk1"/>
                </a:solidFill>
              </a:defRPr>
            </a:lvl6pPr>
            <a:lvl7pPr lvl="6" algn="r" rtl="0">
              <a:spcBef>
                <a:spcPts val="0"/>
              </a:spcBef>
              <a:spcAft>
                <a:spcPts val="0"/>
              </a:spcAft>
              <a:buClr>
                <a:schemeClr val="dk1"/>
              </a:buClr>
              <a:buSzPts val="3500"/>
              <a:buNone/>
              <a:defRPr>
                <a:solidFill>
                  <a:schemeClr val="dk1"/>
                </a:solidFill>
              </a:defRPr>
            </a:lvl7pPr>
            <a:lvl8pPr lvl="7" algn="r" rtl="0">
              <a:spcBef>
                <a:spcPts val="0"/>
              </a:spcBef>
              <a:spcAft>
                <a:spcPts val="0"/>
              </a:spcAft>
              <a:buClr>
                <a:schemeClr val="dk1"/>
              </a:buClr>
              <a:buSzPts val="3500"/>
              <a:buNone/>
              <a:defRPr>
                <a:solidFill>
                  <a:schemeClr val="dk1"/>
                </a:solidFill>
              </a:defRPr>
            </a:lvl8pPr>
            <a:lvl9pPr lvl="8" algn="r" rtl="0">
              <a:spcBef>
                <a:spcPts val="0"/>
              </a:spcBef>
              <a:spcAft>
                <a:spcPts val="0"/>
              </a:spcAft>
              <a:buClr>
                <a:schemeClr val="dk1"/>
              </a:buClr>
              <a:buSzPts val="3500"/>
              <a:buNone/>
              <a:defRPr>
                <a:solidFill>
                  <a:schemeClr val="dk1"/>
                </a:solidFill>
              </a:defRPr>
            </a:lvl9pPr>
          </a:lstStyle>
          <a:p>
            <a:endParaRPr/>
          </a:p>
        </p:txBody>
      </p:sp>
      <p:cxnSp>
        <p:nvCxnSpPr>
          <p:cNvPr id="159" name="Google Shape;159;p22"/>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160" name="Google Shape;160;p22"/>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648043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61"/>
        <p:cNvGrpSpPr/>
        <p:nvPr/>
      </p:nvGrpSpPr>
      <p:grpSpPr>
        <a:xfrm>
          <a:off x="0" y="0"/>
          <a:ext cx="0" cy="0"/>
          <a:chOff x="0" y="0"/>
          <a:chExt cx="0" cy="0"/>
        </a:xfrm>
      </p:grpSpPr>
      <p:pic>
        <p:nvPicPr>
          <p:cNvPr id="162" name="Google Shape;162;p23"/>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163" name="Google Shape;163;p23"/>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164" name="Google Shape;164;p23"/>
          <p:cNvSpPr txBox="1">
            <a:spLocks noGrp="1"/>
          </p:cNvSpPr>
          <p:nvPr>
            <p:ph type="subTitle" idx="1"/>
          </p:nvPr>
        </p:nvSpPr>
        <p:spPr>
          <a:xfrm>
            <a:off x="715100" y="2261525"/>
            <a:ext cx="3225300" cy="1186500"/>
          </a:xfrm>
          <a:prstGeom prst="rect">
            <a:avLst/>
          </a:prstGeom>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5" name="Google Shape;165;p23"/>
          <p:cNvSpPr txBox="1">
            <a:spLocks noGrp="1"/>
          </p:cNvSpPr>
          <p:nvPr>
            <p:ph type="title"/>
          </p:nvPr>
        </p:nvSpPr>
        <p:spPr>
          <a:xfrm>
            <a:off x="717950" y="1608470"/>
            <a:ext cx="3225300" cy="59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cxnSp>
        <p:nvCxnSpPr>
          <p:cNvPr id="166" name="Google Shape;166;p23"/>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167" name="Google Shape;167;p23"/>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458540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170" name="Google Shape;170;p24"/>
          <p:cNvSpPr txBox="1">
            <a:spLocks noGrp="1"/>
          </p:cNvSpPr>
          <p:nvPr>
            <p:ph type="subTitle" idx="1"/>
          </p:nvPr>
        </p:nvSpPr>
        <p:spPr>
          <a:xfrm>
            <a:off x="5222550" y="2503601"/>
            <a:ext cx="2962800" cy="12270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71" name="Google Shape;171;p24"/>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172" name="Google Shape;172;p24"/>
          <p:cNvSpPr txBox="1">
            <a:spLocks noGrp="1"/>
          </p:cNvSpPr>
          <p:nvPr>
            <p:ph type="title"/>
          </p:nvPr>
        </p:nvSpPr>
        <p:spPr>
          <a:xfrm>
            <a:off x="4989750" y="1412899"/>
            <a:ext cx="3415800" cy="101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cxnSp>
        <p:nvCxnSpPr>
          <p:cNvPr id="173" name="Google Shape;173;p24"/>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174" name="Google Shape;174;p24"/>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255654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75"/>
        <p:cNvGrpSpPr/>
        <p:nvPr/>
      </p:nvGrpSpPr>
      <p:grpSpPr>
        <a:xfrm>
          <a:off x="0" y="0"/>
          <a:ext cx="0" cy="0"/>
          <a:chOff x="0" y="0"/>
          <a:chExt cx="0" cy="0"/>
        </a:xfrm>
      </p:grpSpPr>
      <p:pic>
        <p:nvPicPr>
          <p:cNvPr id="176" name="Google Shape;176;p25"/>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177" name="Google Shape;177;p25"/>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178" name="Google Shape;178;p25"/>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179" name="Google Shape;179;p25"/>
          <p:cNvSpPr txBox="1">
            <a:spLocks noGrp="1"/>
          </p:cNvSpPr>
          <p:nvPr>
            <p:ph type="body" idx="1"/>
          </p:nvPr>
        </p:nvSpPr>
        <p:spPr>
          <a:xfrm>
            <a:off x="720000" y="1299300"/>
            <a:ext cx="7704000" cy="3260400"/>
          </a:xfrm>
          <a:prstGeom prst="rect">
            <a:avLst/>
          </a:prstGeom>
        </p:spPr>
        <p:txBody>
          <a:bodyPr spcFirstLastPara="1" wrap="square" lIns="91425" tIns="91425" rIns="77775" bIns="91425" anchor="t" anchorCtr="0">
            <a:noAutofit/>
          </a:bodyPr>
          <a:lstStyle>
            <a:lvl1pPr marL="457200" lvl="0" indent="-317500" rtl="0">
              <a:spcBef>
                <a:spcPts val="0"/>
              </a:spcBef>
              <a:spcAft>
                <a:spcPts val="0"/>
              </a:spcAft>
              <a:buSzPts val="1400"/>
              <a:buChar char="●"/>
              <a:defRPr sz="11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cxnSp>
        <p:nvCxnSpPr>
          <p:cNvPr id="180" name="Google Shape;180;p25"/>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181" name="Google Shape;181;p25"/>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1371962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82"/>
        <p:cNvGrpSpPr/>
        <p:nvPr/>
      </p:nvGrpSpPr>
      <p:grpSpPr>
        <a:xfrm>
          <a:off x="0" y="0"/>
          <a:ext cx="0" cy="0"/>
          <a:chOff x="0" y="0"/>
          <a:chExt cx="0" cy="0"/>
        </a:xfrm>
      </p:grpSpPr>
      <p:pic>
        <p:nvPicPr>
          <p:cNvPr id="183" name="Google Shape;183;p26"/>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184" name="Google Shape;184;p26"/>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185" name="Google Shape;185;p26"/>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186" name="Google Shape;186;p26"/>
          <p:cNvSpPr txBox="1">
            <a:spLocks noGrp="1"/>
          </p:cNvSpPr>
          <p:nvPr>
            <p:ph type="subTitle" idx="1"/>
          </p:nvPr>
        </p:nvSpPr>
        <p:spPr>
          <a:xfrm>
            <a:off x="2254525" y="1959100"/>
            <a:ext cx="3882300" cy="4626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87" name="Google Shape;187;p26"/>
          <p:cNvSpPr txBox="1">
            <a:spLocks noGrp="1"/>
          </p:cNvSpPr>
          <p:nvPr>
            <p:ph type="subTitle" idx="2"/>
          </p:nvPr>
        </p:nvSpPr>
        <p:spPr>
          <a:xfrm>
            <a:off x="2254525" y="1386613"/>
            <a:ext cx="3882300" cy="5460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26"/>
          <p:cNvSpPr txBox="1">
            <a:spLocks noGrp="1"/>
          </p:cNvSpPr>
          <p:nvPr>
            <p:ph type="subTitle" idx="3"/>
          </p:nvPr>
        </p:nvSpPr>
        <p:spPr>
          <a:xfrm>
            <a:off x="3019308" y="3071888"/>
            <a:ext cx="3882300" cy="546000"/>
          </a:xfrm>
          <a:prstGeom prst="rect">
            <a:avLst/>
          </a:prstGeom>
          <a:ln>
            <a:noFill/>
          </a:ln>
        </p:spPr>
        <p:txBody>
          <a:bodyPr spcFirstLastPara="1" wrap="square" lIns="91425" tIns="91425" rIns="7777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26"/>
          <p:cNvSpPr txBox="1">
            <a:spLocks noGrp="1"/>
          </p:cNvSpPr>
          <p:nvPr>
            <p:ph type="subTitle" idx="4"/>
          </p:nvPr>
        </p:nvSpPr>
        <p:spPr>
          <a:xfrm>
            <a:off x="3019300" y="3644695"/>
            <a:ext cx="3882300" cy="466200"/>
          </a:xfrm>
          <a:prstGeom prst="rect">
            <a:avLst/>
          </a:prstGeom>
          <a:ln>
            <a:noFill/>
          </a:ln>
        </p:spPr>
        <p:txBody>
          <a:bodyPr spcFirstLastPara="1" wrap="square" lIns="91425" tIns="91425" rIns="77775" bIns="91425" anchor="t" anchorCtr="0">
            <a:noAutofit/>
          </a:bodyPr>
          <a:lstStyle>
            <a:lvl1pPr lvl="0" algn="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cxnSp>
        <p:nvCxnSpPr>
          <p:cNvPr id="190" name="Google Shape;190;p26"/>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191" name="Google Shape;191;p26"/>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149054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92"/>
        <p:cNvGrpSpPr/>
        <p:nvPr/>
      </p:nvGrpSpPr>
      <p:grpSpPr>
        <a:xfrm>
          <a:off x="0" y="0"/>
          <a:ext cx="0" cy="0"/>
          <a:chOff x="0" y="0"/>
          <a:chExt cx="0" cy="0"/>
        </a:xfrm>
      </p:grpSpPr>
      <p:pic>
        <p:nvPicPr>
          <p:cNvPr id="193" name="Google Shape;193;p27"/>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194" name="Google Shape;194;p27"/>
          <p:cNvSpPr txBox="1">
            <a:spLocks noGrp="1"/>
          </p:cNvSpPr>
          <p:nvPr>
            <p:ph type="subTitle" idx="1"/>
          </p:nvPr>
        </p:nvSpPr>
        <p:spPr>
          <a:xfrm>
            <a:off x="720000" y="3016275"/>
            <a:ext cx="2336400" cy="462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5" name="Google Shape;195;p27"/>
          <p:cNvSpPr txBox="1">
            <a:spLocks noGrp="1"/>
          </p:cNvSpPr>
          <p:nvPr>
            <p:ph type="subTitle" idx="2"/>
          </p:nvPr>
        </p:nvSpPr>
        <p:spPr>
          <a:xfrm>
            <a:off x="720000" y="3467060"/>
            <a:ext cx="2336400" cy="8574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7"/>
          <p:cNvSpPr txBox="1">
            <a:spLocks noGrp="1"/>
          </p:cNvSpPr>
          <p:nvPr>
            <p:ph type="subTitle" idx="3"/>
          </p:nvPr>
        </p:nvSpPr>
        <p:spPr>
          <a:xfrm>
            <a:off x="3403800" y="3467060"/>
            <a:ext cx="2336400" cy="8574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27"/>
          <p:cNvSpPr txBox="1">
            <a:spLocks noGrp="1"/>
          </p:cNvSpPr>
          <p:nvPr>
            <p:ph type="subTitle" idx="4"/>
          </p:nvPr>
        </p:nvSpPr>
        <p:spPr>
          <a:xfrm>
            <a:off x="6087600" y="3467060"/>
            <a:ext cx="2336400" cy="8574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7"/>
          <p:cNvSpPr txBox="1">
            <a:spLocks noGrp="1"/>
          </p:cNvSpPr>
          <p:nvPr>
            <p:ph type="subTitle" idx="5"/>
          </p:nvPr>
        </p:nvSpPr>
        <p:spPr>
          <a:xfrm>
            <a:off x="3403800" y="3016275"/>
            <a:ext cx="2336400" cy="462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9" name="Google Shape;199;p27"/>
          <p:cNvSpPr txBox="1">
            <a:spLocks noGrp="1"/>
          </p:cNvSpPr>
          <p:nvPr>
            <p:ph type="subTitle" idx="6"/>
          </p:nvPr>
        </p:nvSpPr>
        <p:spPr>
          <a:xfrm>
            <a:off x="6087600" y="3016275"/>
            <a:ext cx="2336400" cy="4626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0" name="Google Shape;200;p27"/>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201" name="Google Shape;201;p27"/>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202" name="Google Shape;202;p27"/>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203" name="Google Shape;203;p27"/>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643104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04"/>
        <p:cNvGrpSpPr/>
        <p:nvPr/>
      </p:nvGrpSpPr>
      <p:grpSpPr>
        <a:xfrm>
          <a:off x="0" y="0"/>
          <a:ext cx="0" cy="0"/>
          <a:chOff x="0" y="0"/>
          <a:chExt cx="0" cy="0"/>
        </a:xfrm>
      </p:grpSpPr>
      <p:pic>
        <p:nvPicPr>
          <p:cNvPr id="205" name="Google Shape;205;p28"/>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206" name="Google Shape;206;p28"/>
          <p:cNvSpPr txBox="1">
            <a:spLocks noGrp="1"/>
          </p:cNvSpPr>
          <p:nvPr>
            <p:ph type="subTitle" idx="1"/>
          </p:nvPr>
        </p:nvSpPr>
        <p:spPr>
          <a:xfrm>
            <a:off x="720000" y="3443336"/>
            <a:ext cx="2336400" cy="4221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7" name="Google Shape;207;p28"/>
          <p:cNvSpPr txBox="1">
            <a:spLocks noGrp="1"/>
          </p:cNvSpPr>
          <p:nvPr>
            <p:ph type="subTitle" idx="2"/>
          </p:nvPr>
        </p:nvSpPr>
        <p:spPr>
          <a:xfrm>
            <a:off x="720000" y="3894115"/>
            <a:ext cx="2336400" cy="6381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28"/>
          <p:cNvSpPr txBox="1">
            <a:spLocks noGrp="1"/>
          </p:cNvSpPr>
          <p:nvPr>
            <p:ph type="subTitle" idx="3"/>
          </p:nvPr>
        </p:nvSpPr>
        <p:spPr>
          <a:xfrm>
            <a:off x="3403800" y="3894115"/>
            <a:ext cx="2336400" cy="6381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8"/>
          <p:cNvSpPr txBox="1">
            <a:spLocks noGrp="1"/>
          </p:cNvSpPr>
          <p:nvPr>
            <p:ph type="subTitle" idx="4"/>
          </p:nvPr>
        </p:nvSpPr>
        <p:spPr>
          <a:xfrm>
            <a:off x="6087600" y="3894115"/>
            <a:ext cx="2336400" cy="6381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28"/>
          <p:cNvSpPr txBox="1">
            <a:spLocks noGrp="1"/>
          </p:cNvSpPr>
          <p:nvPr>
            <p:ph type="subTitle" idx="5"/>
          </p:nvPr>
        </p:nvSpPr>
        <p:spPr>
          <a:xfrm>
            <a:off x="3403800" y="3443336"/>
            <a:ext cx="2336400" cy="4221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1" name="Google Shape;211;p28"/>
          <p:cNvSpPr txBox="1">
            <a:spLocks noGrp="1"/>
          </p:cNvSpPr>
          <p:nvPr>
            <p:ph type="subTitle" idx="6"/>
          </p:nvPr>
        </p:nvSpPr>
        <p:spPr>
          <a:xfrm>
            <a:off x="6087600" y="3443336"/>
            <a:ext cx="2336400" cy="4221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2" name="Google Shape;212;p28"/>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213" name="Google Shape;213;p28"/>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214" name="Google Shape;214;p28"/>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215" name="Google Shape;215;p28"/>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765762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16"/>
        <p:cNvGrpSpPr/>
        <p:nvPr/>
      </p:nvGrpSpPr>
      <p:grpSpPr>
        <a:xfrm>
          <a:off x="0" y="0"/>
          <a:ext cx="0" cy="0"/>
          <a:chOff x="0" y="0"/>
          <a:chExt cx="0" cy="0"/>
        </a:xfrm>
      </p:grpSpPr>
      <p:pic>
        <p:nvPicPr>
          <p:cNvPr id="217" name="Google Shape;217;p29"/>
          <p:cNvPicPr preferRelativeResize="0"/>
          <p:nvPr/>
        </p:nvPicPr>
        <p:blipFill rotWithShape="1">
          <a:blip r:embed="rId2">
            <a:alphaModFix/>
          </a:blip>
          <a:srcRect t="39" b="49"/>
          <a:stretch/>
        </p:blipFill>
        <p:spPr>
          <a:xfrm rot="10800000" flipH="1">
            <a:off x="3965" y="0"/>
            <a:ext cx="9136072" cy="5143502"/>
          </a:xfrm>
          <a:prstGeom prst="rect">
            <a:avLst/>
          </a:prstGeom>
          <a:noFill/>
          <a:ln>
            <a:noFill/>
          </a:ln>
        </p:spPr>
      </p:pic>
      <p:sp>
        <p:nvSpPr>
          <p:cNvPr id="218" name="Google Shape;218;p29"/>
          <p:cNvSpPr txBox="1">
            <a:spLocks noGrp="1"/>
          </p:cNvSpPr>
          <p:nvPr>
            <p:ph type="subTitle" idx="1"/>
          </p:nvPr>
        </p:nvSpPr>
        <p:spPr>
          <a:xfrm>
            <a:off x="2006000" y="1485919"/>
            <a:ext cx="2697600" cy="684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9" name="Google Shape;219;p29"/>
          <p:cNvSpPr txBox="1">
            <a:spLocks noGrp="1"/>
          </p:cNvSpPr>
          <p:nvPr>
            <p:ph type="subTitle" idx="2"/>
          </p:nvPr>
        </p:nvSpPr>
        <p:spPr>
          <a:xfrm>
            <a:off x="2006000" y="2170834"/>
            <a:ext cx="2697600" cy="5832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9"/>
          <p:cNvSpPr txBox="1">
            <a:spLocks noGrp="1"/>
          </p:cNvSpPr>
          <p:nvPr>
            <p:ph type="subTitle" idx="3"/>
          </p:nvPr>
        </p:nvSpPr>
        <p:spPr>
          <a:xfrm>
            <a:off x="4806525" y="2170825"/>
            <a:ext cx="2323800" cy="583200"/>
          </a:xfrm>
          <a:prstGeom prst="rect">
            <a:avLst/>
          </a:prstGeom>
          <a:ln>
            <a:noFill/>
          </a:ln>
        </p:spPr>
        <p:txBody>
          <a:bodyPr spcFirstLastPara="1" wrap="square" lIns="91425" tIns="91425" rIns="7777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9"/>
          <p:cNvSpPr txBox="1">
            <a:spLocks noGrp="1"/>
          </p:cNvSpPr>
          <p:nvPr>
            <p:ph type="subTitle" idx="4"/>
          </p:nvPr>
        </p:nvSpPr>
        <p:spPr>
          <a:xfrm>
            <a:off x="2007825" y="3779950"/>
            <a:ext cx="2697600" cy="5832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9"/>
          <p:cNvSpPr txBox="1">
            <a:spLocks noGrp="1"/>
          </p:cNvSpPr>
          <p:nvPr>
            <p:ph type="subTitle" idx="5"/>
          </p:nvPr>
        </p:nvSpPr>
        <p:spPr>
          <a:xfrm>
            <a:off x="4808100" y="3779950"/>
            <a:ext cx="2323800" cy="583200"/>
          </a:xfrm>
          <a:prstGeom prst="rect">
            <a:avLst/>
          </a:prstGeom>
          <a:ln>
            <a:noFill/>
          </a:ln>
        </p:spPr>
        <p:txBody>
          <a:bodyPr spcFirstLastPara="1" wrap="square" lIns="91425" tIns="91425" rIns="7777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9"/>
          <p:cNvSpPr txBox="1">
            <a:spLocks noGrp="1"/>
          </p:cNvSpPr>
          <p:nvPr>
            <p:ph type="subTitle" idx="6"/>
          </p:nvPr>
        </p:nvSpPr>
        <p:spPr>
          <a:xfrm>
            <a:off x="2007825" y="3094954"/>
            <a:ext cx="2697600" cy="684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4" name="Google Shape;224;p29"/>
          <p:cNvSpPr txBox="1">
            <a:spLocks noGrp="1"/>
          </p:cNvSpPr>
          <p:nvPr>
            <p:ph type="subTitle" idx="7"/>
          </p:nvPr>
        </p:nvSpPr>
        <p:spPr>
          <a:xfrm>
            <a:off x="4806525" y="1485900"/>
            <a:ext cx="2323800" cy="684900"/>
          </a:xfrm>
          <a:prstGeom prst="rect">
            <a:avLst/>
          </a:prstGeom>
          <a:ln>
            <a:noFill/>
          </a:ln>
        </p:spPr>
        <p:txBody>
          <a:bodyPr spcFirstLastPara="1" wrap="square" lIns="91425" tIns="91425" rIns="77775" bIns="91425" anchor="t" anchorCtr="0">
            <a:noAutofit/>
          </a:bodyPr>
          <a:lstStyle>
            <a:lvl1pPr lvl="0" algn="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5" name="Google Shape;225;p29"/>
          <p:cNvSpPr txBox="1">
            <a:spLocks noGrp="1"/>
          </p:cNvSpPr>
          <p:nvPr>
            <p:ph type="subTitle" idx="8"/>
          </p:nvPr>
        </p:nvSpPr>
        <p:spPr>
          <a:xfrm>
            <a:off x="4808080" y="3094950"/>
            <a:ext cx="2323800" cy="684900"/>
          </a:xfrm>
          <a:prstGeom prst="rect">
            <a:avLst/>
          </a:prstGeom>
          <a:ln>
            <a:noFill/>
          </a:ln>
        </p:spPr>
        <p:txBody>
          <a:bodyPr spcFirstLastPara="1" wrap="square" lIns="91425" tIns="91425" rIns="77775" bIns="91425" anchor="t" anchorCtr="0">
            <a:noAutofit/>
          </a:bodyPr>
          <a:lstStyle>
            <a:lvl1pPr lvl="0" algn="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6" name="Google Shape;226;p29"/>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227" name="Google Shape;227;p29"/>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cxnSp>
        <p:nvCxnSpPr>
          <p:cNvPr id="228" name="Google Shape;228;p29"/>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229" name="Google Shape;229;p29"/>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978375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30"/>
        <p:cNvGrpSpPr/>
        <p:nvPr/>
      </p:nvGrpSpPr>
      <p:grpSpPr>
        <a:xfrm>
          <a:off x="0" y="0"/>
          <a:ext cx="0" cy="0"/>
          <a:chOff x="0" y="0"/>
          <a:chExt cx="0" cy="0"/>
        </a:xfrm>
      </p:grpSpPr>
      <p:pic>
        <p:nvPicPr>
          <p:cNvPr id="231" name="Google Shape;231;p30"/>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232" name="Google Shape;232;p30"/>
          <p:cNvSpPr txBox="1">
            <a:spLocks noGrp="1"/>
          </p:cNvSpPr>
          <p:nvPr>
            <p:ph type="subTitle" idx="1"/>
          </p:nvPr>
        </p:nvSpPr>
        <p:spPr>
          <a:xfrm>
            <a:off x="1593150" y="1739824"/>
            <a:ext cx="2866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30"/>
          <p:cNvSpPr txBox="1">
            <a:spLocks noGrp="1"/>
          </p:cNvSpPr>
          <p:nvPr>
            <p:ph type="subTitle" idx="2"/>
          </p:nvPr>
        </p:nvSpPr>
        <p:spPr>
          <a:xfrm>
            <a:off x="1593150" y="2911126"/>
            <a:ext cx="2866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30"/>
          <p:cNvSpPr txBox="1">
            <a:spLocks noGrp="1"/>
          </p:cNvSpPr>
          <p:nvPr>
            <p:ph type="subTitle" idx="3"/>
          </p:nvPr>
        </p:nvSpPr>
        <p:spPr>
          <a:xfrm flipH="1">
            <a:off x="5571725" y="1739824"/>
            <a:ext cx="2857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30"/>
          <p:cNvSpPr txBox="1">
            <a:spLocks noGrp="1"/>
          </p:cNvSpPr>
          <p:nvPr>
            <p:ph type="subTitle" idx="4"/>
          </p:nvPr>
        </p:nvSpPr>
        <p:spPr>
          <a:xfrm>
            <a:off x="1593150" y="4054700"/>
            <a:ext cx="2866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30"/>
          <p:cNvSpPr txBox="1">
            <a:spLocks noGrp="1"/>
          </p:cNvSpPr>
          <p:nvPr>
            <p:ph type="subTitle" idx="5"/>
          </p:nvPr>
        </p:nvSpPr>
        <p:spPr>
          <a:xfrm flipH="1">
            <a:off x="5564657" y="2911126"/>
            <a:ext cx="2857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30"/>
          <p:cNvSpPr txBox="1">
            <a:spLocks noGrp="1"/>
          </p:cNvSpPr>
          <p:nvPr>
            <p:ph type="subTitle" idx="6"/>
          </p:nvPr>
        </p:nvSpPr>
        <p:spPr>
          <a:xfrm flipH="1">
            <a:off x="5568731" y="4054700"/>
            <a:ext cx="2857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30"/>
          <p:cNvSpPr txBox="1">
            <a:spLocks noGrp="1"/>
          </p:cNvSpPr>
          <p:nvPr>
            <p:ph type="subTitle" idx="7"/>
          </p:nvPr>
        </p:nvSpPr>
        <p:spPr>
          <a:xfrm>
            <a:off x="1593150" y="1360950"/>
            <a:ext cx="2866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39" name="Google Shape;239;p30"/>
          <p:cNvSpPr txBox="1">
            <a:spLocks noGrp="1"/>
          </p:cNvSpPr>
          <p:nvPr>
            <p:ph type="subTitle" idx="8"/>
          </p:nvPr>
        </p:nvSpPr>
        <p:spPr>
          <a:xfrm>
            <a:off x="1593150" y="2527831"/>
            <a:ext cx="2866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0" name="Google Shape;240;p30"/>
          <p:cNvSpPr txBox="1">
            <a:spLocks noGrp="1"/>
          </p:cNvSpPr>
          <p:nvPr>
            <p:ph type="subTitle" idx="9"/>
          </p:nvPr>
        </p:nvSpPr>
        <p:spPr>
          <a:xfrm flipH="1">
            <a:off x="5565730" y="1360950"/>
            <a:ext cx="2857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1" name="Google Shape;241;p30"/>
          <p:cNvSpPr txBox="1">
            <a:spLocks noGrp="1"/>
          </p:cNvSpPr>
          <p:nvPr>
            <p:ph type="subTitle" idx="13"/>
          </p:nvPr>
        </p:nvSpPr>
        <p:spPr>
          <a:xfrm>
            <a:off x="1593150" y="3671402"/>
            <a:ext cx="2866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2" name="Google Shape;242;p30"/>
          <p:cNvSpPr txBox="1">
            <a:spLocks noGrp="1"/>
          </p:cNvSpPr>
          <p:nvPr>
            <p:ph type="subTitle" idx="14"/>
          </p:nvPr>
        </p:nvSpPr>
        <p:spPr>
          <a:xfrm flipH="1">
            <a:off x="5564660" y="2527831"/>
            <a:ext cx="2857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3" name="Google Shape;243;p30"/>
          <p:cNvSpPr txBox="1">
            <a:spLocks noGrp="1"/>
          </p:cNvSpPr>
          <p:nvPr>
            <p:ph type="subTitle" idx="15"/>
          </p:nvPr>
        </p:nvSpPr>
        <p:spPr>
          <a:xfrm flipH="1">
            <a:off x="5562734" y="3671402"/>
            <a:ext cx="2857200" cy="405900"/>
          </a:xfrm>
          <a:prstGeom prst="rect">
            <a:avLst/>
          </a:prstGeom>
          <a:ln>
            <a:noFill/>
          </a:ln>
        </p:spPr>
        <p:txBody>
          <a:bodyPr spcFirstLastPara="1" wrap="square" lIns="91425" tIns="91425" rIns="77775" bIns="91425" anchor="t"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4" name="Google Shape;244;p30"/>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245" name="Google Shape;245;p30"/>
          <p:cNvSpPr txBox="1">
            <a:spLocks noGrp="1"/>
          </p:cNvSpPr>
          <p:nvPr>
            <p:ph type="title"/>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cxnSp>
        <p:nvCxnSpPr>
          <p:cNvPr id="246" name="Google Shape;246;p30"/>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247" name="Google Shape;247;p30"/>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8909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7"/>
          <p:cNvSpPr txBox="1">
            <a:spLocks noGrp="1"/>
          </p:cNvSpPr>
          <p:nvPr>
            <p:ph type="subTitle" idx="1"/>
          </p:nvPr>
        </p:nvSpPr>
        <p:spPr>
          <a:xfrm>
            <a:off x="713225" y="1663775"/>
            <a:ext cx="3597900" cy="29448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1600"/>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a:endParaRPr/>
          </a:p>
        </p:txBody>
      </p:sp>
      <p:sp>
        <p:nvSpPr>
          <p:cNvPr id="80" name="Google Shape;80;p7"/>
          <p:cNvSpPr txBox="1">
            <a:spLocks noGrp="1"/>
          </p:cNvSpPr>
          <p:nvPr>
            <p:ph type="title"/>
          </p:nvPr>
        </p:nvSpPr>
        <p:spPr>
          <a:xfrm>
            <a:off x="713225" y="539500"/>
            <a:ext cx="3597900" cy="612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81" name="Google Shape;81;p7"/>
          <p:cNvGrpSpPr/>
          <p:nvPr/>
        </p:nvGrpSpPr>
        <p:grpSpPr>
          <a:xfrm>
            <a:off x="8293959" y="4059897"/>
            <a:ext cx="850037" cy="1091901"/>
            <a:chOff x="8293959" y="4059897"/>
            <a:chExt cx="850037" cy="1091901"/>
          </a:xfrm>
        </p:grpSpPr>
        <p:sp>
          <p:nvSpPr>
            <p:cNvPr id="82" name="Google Shape;82;p7"/>
            <p:cNvSpPr/>
            <p:nvPr/>
          </p:nvSpPr>
          <p:spPr>
            <a:xfrm rot="5400000">
              <a:off x="8174457" y="4179400"/>
              <a:ext cx="1089043" cy="850037"/>
            </a:xfrm>
            <a:custGeom>
              <a:avLst/>
              <a:gdLst/>
              <a:ahLst/>
              <a:cxnLst/>
              <a:rect l="l" t="t" r="r" b="b"/>
              <a:pathLst>
                <a:path w="23644" h="18455" extrusionOk="0">
                  <a:moveTo>
                    <a:pt x="0" y="0"/>
                  </a:moveTo>
                  <a:cubicBezTo>
                    <a:pt x="369" y="307"/>
                    <a:pt x="707" y="614"/>
                    <a:pt x="1075" y="921"/>
                  </a:cubicBezTo>
                  <a:cubicBezTo>
                    <a:pt x="2549" y="2119"/>
                    <a:pt x="4023" y="3316"/>
                    <a:pt x="5589" y="4422"/>
                  </a:cubicBezTo>
                  <a:cubicBezTo>
                    <a:pt x="7124" y="5558"/>
                    <a:pt x="8751" y="6571"/>
                    <a:pt x="10287" y="7707"/>
                  </a:cubicBezTo>
                  <a:cubicBezTo>
                    <a:pt x="11822" y="8843"/>
                    <a:pt x="13296" y="10041"/>
                    <a:pt x="14739" y="11300"/>
                  </a:cubicBezTo>
                  <a:cubicBezTo>
                    <a:pt x="15998" y="12375"/>
                    <a:pt x="17257" y="13449"/>
                    <a:pt x="18516" y="14493"/>
                  </a:cubicBezTo>
                  <a:lnTo>
                    <a:pt x="18884" y="14800"/>
                  </a:lnTo>
                  <a:lnTo>
                    <a:pt x="19130" y="14985"/>
                  </a:lnTo>
                  <a:cubicBezTo>
                    <a:pt x="19652" y="15384"/>
                    <a:pt x="20143" y="15814"/>
                    <a:pt x="20665" y="16213"/>
                  </a:cubicBezTo>
                  <a:lnTo>
                    <a:pt x="21003" y="16489"/>
                  </a:lnTo>
                  <a:cubicBezTo>
                    <a:pt x="21556" y="16950"/>
                    <a:pt x="22109" y="17380"/>
                    <a:pt x="22692" y="17809"/>
                  </a:cubicBezTo>
                  <a:cubicBezTo>
                    <a:pt x="22876" y="17963"/>
                    <a:pt x="23060" y="18117"/>
                    <a:pt x="23275" y="18270"/>
                  </a:cubicBezTo>
                  <a:lnTo>
                    <a:pt x="23521" y="18454"/>
                  </a:lnTo>
                  <a:lnTo>
                    <a:pt x="23521" y="17103"/>
                  </a:lnTo>
                  <a:cubicBezTo>
                    <a:pt x="23552" y="17073"/>
                    <a:pt x="23613" y="17042"/>
                    <a:pt x="23644" y="17011"/>
                  </a:cubicBezTo>
                  <a:lnTo>
                    <a:pt x="23521" y="16919"/>
                  </a:lnTo>
                  <a:cubicBezTo>
                    <a:pt x="23030" y="16520"/>
                    <a:pt x="22569" y="16182"/>
                    <a:pt x="22078" y="15814"/>
                  </a:cubicBezTo>
                  <a:lnTo>
                    <a:pt x="21556" y="15414"/>
                  </a:lnTo>
                  <a:lnTo>
                    <a:pt x="19867" y="14155"/>
                  </a:lnTo>
                  <a:lnTo>
                    <a:pt x="19775" y="14094"/>
                  </a:lnTo>
                  <a:lnTo>
                    <a:pt x="19345" y="13787"/>
                  </a:lnTo>
                  <a:cubicBezTo>
                    <a:pt x="17963" y="12743"/>
                    <a:pt x="16551" y="11760"/>
                    <a:pt x="15138" y="10778"/>
                  </a:cubicBezTo>
                  <a:cubicBezTo>
                    <a:pt x="13542" y="9703"/>
                    <a:pt x="12006" y="8598"/>
                    <a:pt x="10532" y="7400"/>
                  </a:cubicBezTo>
                  <a:cubicBezTo>
                    <a:pt x="9028" y="6203"/>
                    <a:pt x="7646" y="4852"/>
                    <a:pt x="6172" y="3654"/>
                  </a:cubicBezTo>
                  <a:cubicBezTo>
                    <a:pt x="4698" y="2456"/>
                    <a:pt x="3163" y="1320"/>
                    <a:pt x="1628" y="215"/>
                  </a:cubicBezTo>
                  <a:lnTo>
                    <a:pt x="13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rot="5400000">
              <a:off x="8346997" y="4354799"/>
              <a:ext cx="898124" cy="695874"/>
            </a:xfrm>
            <a:custGeom>
              <a:avLst/>
              <a:gdLst/>
              <a:ahLst/>
              <a:cxnLst/>
              <a:rect l="l" t="t" r="r" b="b"/>
              <a:pathLst>
                <a:path w="19499" h="15108" extrusionOk="0">
                  <a:moveTo>
                    <a:pt x="0" y="0"/>
                  </a:moveTo>
                  <a:lnTo>
                    <a:pt x="154" y="123"/>
                  </a:lnTo>
                  <a:cubicBezTo>
                    <a:pt x="1842" y="1320"/>
                    <a:pt x="3593" y="2456"/>
                    <a:pt x="5251" y="3685"/>
                  </a:cubicBezTo>
                  <a:cubicBezTo>
                    <a:pt x="6909" y="4913"/>
                    <a:pt x="8536" y="6233"/>
                    <a:pt x="10102" y="7615"/>
                  </a:cubicBezTo>
                  <a:cubicBezTo>
                    <a:pt x="11668" y="8966"/>
                    <a:pt x="13265" y="10287"/>
                    <a:pt x="14892" y="11576"/>
                  </a:cubicBezTo>
                  <a:lnTo>
                    <a:pt x="16366" y="12774"/>
                  </a:lnTo>
                  <a:lnTo>
                    <a:pt x="17011" y="13296"/>
                  </a:lnTo>
                  <a:cubicBezTo>
                    <a:pt x="17502" y="13695"/>
                    <a:pt x="17994" y="14094"/>
                    <a:pt x="18516" y="14493"/>
                  </a:cubicBezTo>
                  <a:lnTo>
                    <a:pt x="19130" y="14985"/>
                  </a:lnTo>
                  <a:lnTo>
                    <a:pt x="19314" y="15107"/>
                  </a:lnTo>
                  <a:lnTo>
                    <a:pt x="19314" y="13818"/>
                  </a:lnTo>
                  <a:cubicBezTo>
                    <a:pt x="19375" y="13756"/>
                    <a:pt x="19437" y="13726"/>
                    <a:pt x="19498" y="13695"/>
                  </a:cubicBezTo>
                  <a:lnTo>
                    <a:pt x="19314" y="13572"/>
                  </a:lnTo>
                  <a:cubicBezTo>
                    <a:pt x="18884" y="13234"/>
                    <a:pt x="18454" y="12927"/>
                    <a:pt x="18024" y="12589"/>
                  </a:cubicBezTo>
                  <a:lnTo>
                    <a:pt x="17257" y="12006"/>
                  </a:lnTo>
                  <a:cubicBezTo>
                    <a:pt x="16673" y="11576"/>
                    <a:pt x="16090" y="11146"/>
                    <a:pt x="15537" y="10716"/>
                  </a:cubicBezTo>
                  <a:cubicBezTo>
                    <a:pt x="13848" y="9488"/>
                    <a:pt x="12160" y="8291"/>
                    <a:pt x="10471" y="7093"/>
                  </a:cubicBezTo>
                  <a:cubicBezTo>
                    <a:pt x="8751" y="5926"/>
                    <a:pt x="7093" y="4698"/>
                    <a:pt x="5466" y="3408"/>
                  </a:cubicBezTo>
                  <a:cubicBezTo>
                    <a:pt x="4115" y="2303"/>
                    <a:pt x="2825" y="1167"/>
                    <a:pt x="1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rot="5400000">
              <a:off x="8529441" y="4531580"/>
              <a:ext cx="687399" cy="541712"/>
            </a:xfrm>
            <a:custGeom>
              <a:avLst/>
              <a:gdLst/>
              <a:ahLst/>
              <a:cxnLst/>
              <a:rect l="l" t="t" r="r" b="b"/>
              <a:pathLst>
                <a:path w="14924" h="11761" extrusionOk="0">
                  <a:moveTo>
                    <a:pt x="0" y="0"/>
                  </a:moveTo>
                  <a:cubicBezTo>
                    <a:pt x="1167" y="798"/>
                    <a:pt x="2334" y="1597"/>
                    <a:pt x="3501" y="2456"/>
                  </a:cubicBezTo>
                  <a:cubicBezTo>
                    <a:pt x="5159" y="3685"/>
                    <a:pt x="6756" y="5005"/>
                    <a:pt x="8352" y="6387"/>
                  </a:cubicBezTo>
                  <a:cubicBezTo>
                    <a:pt x="9918" y="7738"/>
                    <a:pt x="11515" y="9089"/>
                    <a:pt x="13143" y="10379"/>
                  </a:cubicBezTo>
                  <a:cubicBezTo>
                    <a:pt x="13419" y="10594"/>
                    <a:pt x="13726" y="10839"/>
                    <a:pt x="14002" y="11054"/>
                  </a:cubicBezTo>
                  <a:cubicBezTo>
                    <a:pt x="14279" y="11300"/>
                    <a:pt x="14555" y="11515"/>
                    <a:pt x="14831" y="11730"/>
                  </a:cubicBezTo>
                  <a:cubicBezTo>
                    <a:pt x="14831" y="11730"/>
                    <a:pt x="14862" y="11760"/>
                    <a:pt x="14862" y="11760"/>
                  </a:cubicBezTo>
                  <a:lnTo>
                    <a:pt x="14862" y="10379"/>
                  </a:lnTo>
                  <a:cubicBezTo>
                    <a:pt x="14893" y="10348"/>
                    <a:pt x="14893" y="10348"/>
                    <a:pt x="14923" y="10348"/>
                  </a:cubicBezTo>
                  <a:lnTo>
                    <a:pt x="14862" y="10287"/>
                  </a:lnTo>
                  <a:cubicBezTo>
                    <a:pt x="14524" y="10041"/>
                    <a:pt x="14156" y="9765"/>
                    <a:pt x="13818" y="9519"/>
                  </a:cubicBezTo>
                  <a:cubicBezTo>
                    <a:pt x="12129" y="8260"/>
                    <a:pt x="10440" y="7062"/>
                    <a:pt x="8721" y="5865"/>
                  </a:cubicBezTo>
                  <a:cubicBezTo>
                    <a:pt x="7032" y="4698"/>
                    <a:pt x="5343" y="3470"/>
                    <a:pt x="3716" y="2149"/>
                  </a:cubicBezTo>
                  <a:cubicBezTo>
                    <a:pt x="2856" y="1474"/>
                    <a:pt x="1996" y="737"/>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rot="5400000">
              <a:off x="8786599" y="4871025"/>
              <a:ext cx="294231" cy="250382"/>
            </a:xfrm>
            <a:custGeom>
              <a:avLst/>
              <a:gdLst/>
              <a:ahLst/>
              <a:cxnLst/>
              <a:rect l="l" t="t" r="r" b="b"/>
              <a:pathLst>
                <a:path w="6388" h="5436" extrusionOk="0">
                  <a:moveTo>
                    <a:pt x="6387" y="1"/>
                  </a:moveTo>
                  <a:cubicBezTo>
                    <a:pt x="6111" y="216"/>
                    <a:pt x="5804" y="461"/>
                    <a:pt x="5527" y="676"/>
                  </a:cubicBezTo>
                  <a:lnTo>
                    <a:pt x="4330" y="1628"/>
                  </a:lnTo>
                  <a:lnTo>
                    <a:pt x="3409" y="2396"/>
                  </a:lnTo>
                  <a:cubicBezTo>
                    <a:pt x="3009" y="2733"/>
                    <a:pt x="2610" y="3071"/>
                    <a:pt x="2211" y="3409"/>
                  </a:cubicBezTo>
                  <a:lnTo>
                    <a:pt x="1382" y="4115"/>
                  </a:lnTo>
                  <a:cubicBezTo>
                    <a:pt x="921" y="4514"/>
                    <a:pt x="461" y="4914"/>
                    <a:pt x="0" y="5343"/>
                  </a:cubicBezTo>
                  <a:lnTo>
                    <a:pt x="62" y="5436"/>
                  </a:lnTo>
                  <a:cubicBezTo>
                    <a:pt x="645" y="5098"/>
                    <a:pt x="1198" y="4760"/>
                    <a:pt x="1750" y="4392"/>
                  </a:cubicBezTo>
                  <a:cubicBezTo>
                    <a:pt x="2088" y="4207"/>
                    <a:pt x="2395" y="3992"/>
                    <a:pt x="2733" y="3777"/>
                  </a:cubicBezTo>
                  <a:cubicBezTo>
                    <a:pt x="3163" y="3501"/>
                    <a:pt x="3624" y="3194"/>
                    <a:pt x="4053" y="2887"/>
                  </a:cubicBezTo>
                  <a:cubicBezTo>
                    <a:pt x="4422" y="2672"/>
                    <a:pt x="4760" y="2426"/>
                    <a:pt x="5097" y="2211"/>
                  </a:cubicBezTo>
                  <a:cubicBezTo>
                    <a:pt x="5527" y="1904"/>
                    <a:pt x="5957" y="1628"/>
                    <a:pt x="6356" y="1352"/>
                  </a:cubicBezTo>
                  <a:lnTo>
                    <a:pt x="6387" y="1321"/>
                  </a:lnTo>
                  <a:lnTo>
                    <a:pt x="6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5400000">
              <a:off x="8713754" y="4956583"/>
              <a:ext cx="199486" cy="174015"/>
            </a:xfrm>
            <a:custGeom>
              <a:avLst/>
              <a:gdLst/>
              <a:ahLst/>
              <a:cxnLst/>
              <a:rect l="l" t="t" r="r" b="b"/>
              <a:pathLst>
                <a:path w="4331" h="3778" extrusionOk="0">
                  <a:moveTo>
                    <a:pt x="4330" y="1"/>
                  </a:moveTo>
                  <a:lnTo>
                    <a:pt x="3532" y="676"/>
                  </a:lnTo>
                  <a:cubicBezTo>
                    <a:pt x="3133" y="1014"/>
                    <a:pt x="2764" y="1321"/>
                    <a:pt x="2365" y="1628"/>
                  </a:cubicBezTo>
                  <a:cubicBezTo>
                    <a:pt x="2089" y="1874"/>
                    <a:pt x="1781" y="2150"/>
                    <a:pt x="1474" y="2396"/>
                  </a:cubicBezTo>
                  <a:cubicBezTo>
                    <a:pt x="983" y="2826"/>
                    <a:pt x="492" y="3256"/>
                    <a:pt x="1" y="3685"/>
                  </a:cubicBezTo>
                  <a:lnTo>
                    <a:pt x="62" y="3778"/>
                  </a:lnTo>
                  <a:cubicBezTo>
                    <a:pt x="676" y="3409"/>
                    <a:pt x="1229" y="3071"/>
                    <a:pt x="1812" y="2672"/>
                  </a:cubicBezTo>
                  <a:cubicBezTo>
                    <a:pt x="2181" y="2457"/>
                    <a:pt x="2518" y="2212"/>
                    <a:pt x="2887" y="1997"/>
                  </a:cubicBezTo>
                  <a:lnTo>
                    <a:pt x="4146" y="1168"/>
                  </a:lnTo>
                  <a:lnTo>
                    <a:pt x="4330" y="1045"/>
                  </a:lnTo>
                  <a:lnTo>
                    <a:pt x="43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400000">
              <a:off x="8577968" y="4972151"/>
              <a:ext cx="182490" cy="159874"/>
            </a:xfrm>
            <a:custGeom>
              <a:avLst/>
              <a:gdLst/>
              <a:ahLst/>
              <a:cxnLst/>
              <a:rect l="l" t="t" r="r" b="b"/>
              <a:pathLst>
                <a:path w="3962" h="3471" extrusionOk="0">
                  <a:moveTo>
                    <a:pt x="3961" y="0"/>
                  </a:moveTo>
                  <a:lnTo>
                    <a:pt x="3132" y="676"/>
                  </a:lnTo>
                  <a:cubicBezTo>
                    <a:pt x="2088" y="1566"/>
                    <a:pt x="1044" y="2457"/>
                    <a:pt x="0" y="3378"/>
                  </a:cubicBezTo>
                  <a:lnTo>
                    <a:pt x="92" y="3470"/>
                  </a:lnTo>
                  <a:cubicBezTo>
                    <a:pt x="1320" y="2733"/>
                    <a:pt x="2518" y="1935"/>
                    <a:pt x="3715" y="1167"/>
                  </a:cubicBezTo>
                  <a:lnTo>
                    <a:pt x="3961" y="983"/>
                  </a:lnTo>
                  <a:lnTo>
                    <a:pt x="39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7"/>
          <p:cNvGrpSpPr/>
          <p:nvPr/>
        </p:nvGrpSpPr>
        <p:grpSpPr>
          <a:xfrm>
            <a:off x="9" y="-10003"/>
            <a:ext cx="850037" cy="1091901"/>
            <a:chOff x="9" y="-10003"/>
            <a:chExt cx="850037" cy="1091901"/>
          </a:xfrm>
        </p:grpSpPr>
        <p:sp>
          <p:nvSpPr>
            <p:cNvPr id="89" name="Google Shape;89;p7"/>
            <p:cNvSpPr/>
            <p:nvPr/>
          </p:nvSpPr>
          <p:spPr>
            <a:xfrm rot="-5400000">
              <a:off x="-119493" y="112358"/>
              <a:ext cx="1089043" cy="850037"/>
            </a:xfrm>
            <a:custGeom>
              <a:avLst/>
              <a:gdLst/>
              <a:ahLst/>
              <a:cxnLst/>
              <a:rect l="l" t="t" r="r" b="b"/>
              <a:pathLst>
                <a:path w="23644" h="18455" extrusionOk="0">
                  <a:moveTo>
                    <a:pt x="0" y="0"/>
                  </a:moveTo>
                  <a:cubicBezTo>
                    <a:pt x="369" y="307"/>
                    <a:pt x="707" y="614"/>
                    <a:pt x="1075" y="921"/>
                  </a:cubicBezTo>
                  <a:cubicBezTo>
                    <a:pt x="2549" y="2119"/>
                    <a:pt x="4023" y="3316"/>
                    <a:pt x="5589" y="4422"/>
                  </a:cubicBezTo>
                  <a:cubicBezTo>
                    <a:pt x="7124" y="5558"/>
                    <a:pt x="8751" y="6571"/>
                    <a:pt x="10287" y="7707"/>
                  </a:cubicBezTo>
                  <a:cubicBezTo>
                    <a:pt x="11822" y="8843"/>
                    <a:pt x="13296" y="10041"/>
                    <a:pt x="14739" y="11300"/>
                  </a:cubicBezTo>
                  <a:cubicBezTo>
                    <a:pt x="15998" y="12375"/>
                    <a:pt x="17257" y="13449"/>
                    <a:pt x="18516" y="14493"/>
                  </a:cubicBezTo>
                  <a:lnTo>
                    <a:pt x="18884" y="14800"/>
                  </a:lnTo>
                  <a:lnTo>
                    <a:pt x="19130" y="14985"/>
                  </a:lnTo>
                  <a:cubicBezTo>
                    <a:pt x="19652" y="15384"/>
                    <a:pt x="20143" y="15814"/>
                    <a:pt x="20665" y="16213"/>
                  </a:cubicBezTo>
                  <a:lnTo>
                    <a:pt x="21003" y="16489"/>
                  </a:lnTo>
                  <a:cubicBezTo>
                    <a:pt x="21556" y="16950"/>
                    <a:pt x="22109" y="17380"/>
                    <a:pt x="22692" y="17809"/>
                  </a:cubicBezTo>
                  <a:cubicBezTo>
                    <a:pt x="22876" y="17963"/>
                    <a:pt x="23060" y="18117"/>
                    <a:pt x="23275" y="18270"/>
                  </a:cubicBezTo>
                  <a:lnTo>
                    <a:pt x="23521" y="18454"/>
                  </a:lnTo>
                  <a:lnTo>
                    <a:pt x="23521" y="17103"/>
                  </a:lnTo>
                  <a:cubicBezTo>
                    <a:pt x="23552" y="17073"/>
                    <a:pt x="23613" y="17042"/>
                    <a:pt x="23644" y="17011"/>
                  </a:cubicBezTo>
                  <a:lnTo>
                    <a:pt x="23521" y="16919"/>
                  </a:lnTo>
                  <a:cubicBezTo>
                    <a:pt x="23030" y="16520"/>
                    <a:pt x="22569" y="16182"/>
                    <a:pt x="22078" y="15814"/>
                  </a:cubicBezTo>
                  <a:lnTo>
                    <a:pt x="21556" y="15414"/>
                  </a:lnTo>
                  <a:lnTo>
                    <a:pt x="19867" y="14155"/>
                  </a:lnTo>
                  <a:lnTo>
                    <a:pt x="19775" y="14094"/>
                  </a:lnTo>
                  <a:lnTo>
                    <a:pt x="19345" y="13787"/>
                  </a:lnTo>
                  <a:cubicBezTo>
                    <a:pt x="17963" y="12743"/>
                    <a:pt x="16551" y="11760"/>
                    <a:pt x="15138" y="10778"/>
                  </a:cubicBezTo>
                  <a:cubicBezTo>
                    <a:pt x="13542" y="9703"/>
                    <a:pt x="12006" y="8598"/>
                    <a:pt x="10532" y="7400"/>
                  </a:cubicBezTo>
                  <a:cubicBezTo>
                    <a:pt x="9028" y="6203"/>
                    <a:pt x="7646" y="4852"/>
                    <a:pt x="6172" y="3654"/>
                  </a:cubicBezTo>
                  <a:cubicBezTo>
                    <a:pt x="4698" y="2456"/>
                    <a:pt x="3163" y="1320"/>
                    <a:pt x="1628" y="215"/>
                  </a:cubicBezTo>
                  <a:lnTo>
                    <a:pt x="1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rot="-5400000">
              <a:off x="-101115" y="91122"/>
              <a:ext cx="898124" cy="695874"/>
            </a:xfrm>
            <a:custGeom>
              <a:avLst/>
              <a:gdLst/>
              <a:ahLst/>
              <a:cxnLst/>
              <a:rect l="l" t="t" r="r" b="b"/>
              <a:pathLst>
                <a:path w="19499" h="15108" extrusionOk="0">
                  <a:moveTo>
                    <a:pt x="0" y="0"/>
                  </a:moveTo>
                  <a:lnTo>
                    <a:pt x="154" y="123"/>
                  </a:lnTo>
                  <a:cubicBezTo>
                    <a:pt x="1842" y="1320"/>
                    <a:pt x="3593" y="2456"/>
                    <a:pt x="5251" y="3685"/>
                  </a:cubicBezTo>
                  <a:cubicBezTo>
                    <a:pt x="6909" y="4913"/>
                    <a:pt x="8536" y="6233"/>
                    <a:pt x="10102" y="7615"/>
                  </a:cubicBezTo>
                  <a:cubicBezTo>
                    <a:pt x="11668" y="8966"/>
                    <a:pt x="13265" y="10287"/>
                    <a:pt x="14892" y="11576"/>
                  </a:cubicBezTo>
                  <a:lnTo>
                    <a:pt x="16366" y="12774"/>
                  </a:lnTo>
                  <a:lnTo>
                    <a:pt x="17011" y="13296"/>
                  </a:lnTo>
                  <a:cubicBezTo>
                    <a:pt x="17502" y="13695"/>
                    <a:pt x="17994" y="14094"/>
                    <a:pt x="18516" y="14493"/>
                  </a:cubicBezTo>
                  <a:lnTo>
                    <a:pt x="19130" y="14985"/>
                  </a:lnTo>
                  <a:lnTo>
                    <a:pt x="19314" y="15107"/>
                  </a:lnTo>
                  <a:lnTo>
                    <a:pt x="19314" y="13818"/>
                  </a:lnTo>
                  <a:cubicBezTo>
                    <a:pt x="19375" y="13756"/>
                    <a:pt x="19437" y="13726"/>
                    <a:pt x="19498" y="13695"/>
                  </a:cubicBezTo>
                  <a:lnTo>
                    <a:pt x="19314" y="13572"/>
                  </a:lnTo>
                  <a:cubicBezTo>
                    <a:pt x="18884" y="13234"/>
                    <a:pt x="18454" y="12927"/>
                    <a:pt x="18024" y="12589"/>
                  </a:cubicBezTo>
                  <a:lnTo>
                    <a:pt x="17257" y="12006"/>
                  </a:lnTo>
                  <a:cubicBezTo>
                    <a:pt x="16673" y="11576"/>
                    <a:pt x="16090" y="11146"/>
                    <a:pt x="15537" y="10716"/>
                  </a:cubicBezTo>
                  <a:cubicBezTo>
                    <a:pt x="13848" y="9488"/>
                    <a:pt x="12160" y="8291"/>
                    <a:pt x="10471" y="7093"/>
                  </a:cubicBezTo>
                  <a:cubicBezTo>
                    <a:pt x="8751" y="5926"/>
                    <a:pt x="7093" y="4698"/>
                    <a:pt x="5466" y="3408"/>
                  </a:cubicBezTo>
                  <a:cubicBezTo>
                    <a:pt x="4115" y="2303"/>
                    <a:pt x="2825" y="1167"/>
                    <a:pt x="1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rot="-5400000">
              <a:off x="-72835" y="68504"/>
              <a:ext cx="687399" cy="541712"/>
            </a:xfrm>
            <a:custGeom>
              <a:avLst/>
              <a:gdLst/>
              <a:ahLst/>
              <a:cxnLst/>
              <a:rect l="l" t="t" r="r" b="b"/>
              <a:pathLst>
                <a:path w="14924" h="11761" extrusionOk="0">
                  <a:moveTo>
                    <a:pt x="0" y="0"/>
                  </a:moveTo>
                  <a:cubicBezTo>
                    <a:pt x="1167" y="798"/>
                    <a:pt x="2334" y="1597"/>
                    <a:pt x="3501" y="2456"/>
                  </a:cubicBezTo>
                  <a:cubicBezTo>
                    <a:pt x="5159" y="3685"/>
                    <a:pt x="6756" y="5005"/>
                    <a:pt x="8352" y="6387"/>
                  </a:cubicBezTo>
                  <a:cubicBezTo>
                    <a:pt x="9918" y="7738"/>
                    <a:pt x="11515" y="9089"/>
                    <a:pt x="13143" y="10379"/>
                  </a:cubicBezTo>
                  <a:cubicBezTo>
                    <a:pt x="13419" y="10594"/>
                    <a:pt x="13726" y="10839"/>
                    <a:pt x="14002" y="11054"/>
                  </a:cubicBezTo>
                  <a:cubicBezTo>
                    <a:pt x="14279" y="11300"/>
                    <a:pt x="14555" y="11515"/>
                    <a:pt x="14831" y="11730"/>
                  </a:cubicBezTo>
                  <a:cubicBezTo>
                    <a:pt x="14831" y="11730"/>
                    <a:pt x="14862" y="11760"/>
                    <a:pt x="14862" y="11760"/>
                  </a:cubicBezTo>
                  <a:lnTo>
                    <a:pt x="14862" y="10379"/>
                  </a:lnTo>
                  <a:cubicBezTo>
                    <a:pt x="14893" y="10348"/>
                    <a:pt x="14893" y="10348"/>
                    <a:pt x="14923" y="10348"/>
                  </a:cubicBezTo>
                  <a:lnTo>
                    <a:pt x="14862" y="10287"/>
                  </a:lnTo>
                  <a:cubicBezTo>
                    <a:pt x="14524" y="10041"/>
                    <a:pt x="14156" y="9765"/>
                    <a:pt x="13818" y="9519"/>
                  </a:cubicBezTo>
                  <a:cubicBezTo>
                    <a:pt x="12129" y="8260"/>
                    <a:pt x="10440" y="7062"/>
                    <a:pt x="8721" y="5865"/>
                  </a:cubicBezTo>
                  <a:cubicBezTo>
                    <a:pt x="7032" y="4698"/>
                    <a:pt x="5343" y="3470"/>
                    <a:pt x="3716" y="2149"/>
                  </a:cubicBezTo>
                  <a:cubicBezTo>
                    <a:pt x="2856" y="1474"/>
                    <a:pt x="1996" y="737"/>
                    <a:pt x="1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5400000">
              <a:off x="63175" y="20389"/>
              <a:ext cx="294231" cy="250382"/>
            </a:xfrm>
            <a:custGeom>
              <a:avLst/>
              <a:gdLst/>
              <a:ahLst/>
              <a:cxnLst/>
              <a:rect l="l" t="t" r="r" b="b"/>
              <a:pathLst>
                <a:path w="6388" h="5436" extrusionOk="0">
                  <a:moveTo>
                    <a:pt x="6387" y="1"/>
                  </a:moveTo>
                  <a:cubicBezTo>
                    <a:pt x="6111" y="216"/>
                    <a:pt x="5804" y="461"/>
                    <a:pt x="5527" y="676"/>
                  </a:cubicBezTo>
                  <a:lnTo>
                    <a:pt x="4330" y="1628"/>
                  </a:lnTo>
                  <a:lnTo>
                    <a:pt x="3409" y="2396"/>
                  </a:lnTo>
                  <a:cubicBezTo>
                    <a:pt x="3009" y="2733"/>
                    <a:pt x="2610" y="3071"/>
                    <a:pt x="2211" y="3409"/>
                  </a:cubicBezTo>
                  <a:lnTo>
                    <a:pt x="1382" y="4115"/>
                  </a:lnTo>
                  <a:cubicBezTo>
                    <a:pt x="921" y="4514"/>
                    <a:pt x="461" y="4914"/>
                    <a:pt x="0" y="5343"/>
                  </a:cubicBezTo>
                  <a:lnTo>
                    <a:pt x="62" y="5436"/>
                  </a:lnTo>
                  <a:cubicBezTo>
                    <a:pt x="645" y="5098"/>
                    <a:pt x="1198" y="4760"/>
                    <a:pt x="1750" y="4392"/>
                  </a:cubicBezTo>
                  <a:cubicBezTo>
                    <a:pt x="2088" y="4207"/>
                    <a:pt x="2395" y="3992"/>
                    <a:pt x="2733" y="3777"/>
                  </a:cubicBezTo>
                  <a:cubicBezTo>
                    <a:pt x="3163" y="3501"/>
                    <a:pt x="3624" y="3194"/>
                    <a:pt x="4053" y="2887"/>
                  </a:cubicBezTo>
                  <a:cubicBezTo>
                    <a:pt x="4422" y="2672"/>
                    <a:pt x="4760" y="2426"/>
                    <a:pt x="5097" y="2211"/>
                  </a:cubicBezTo>
                  <a:cubicBezTo>
                    <a:pt x="5527" y="1904"/>
                    <a:pt x="5957" y="1628"/>
                    <a:pt x="6356" y="1352"/>
                  </a:cubicBezTo>
                  <a:lnTo>
                    <a:pt x="6387" y="1321"/>
                  </a:lnTo>
                  <a:lnTo>
                    <a:pt x="6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rot="-5400000">
              <a:off x="230766" y="11198"/>
              <a:ext cx="199486" cy="174015"/>
            </a:xfrm>
            <a:custGeom>
              <a:avLst/>
              <a:gdLst/>
              <a:ahLst/>
              <a:cxnLst/>
              <a:rect l="l" t="t" r="r" b="b"/>
              <a:pathLst>
                <a:path w="4331" h="3778" extrusionOk="0">
                  <a:moveTo>
                    <a:pt x="4330" y="1"/>
                  </a:moveTo>
                  <a:lnTo>
                    <a:pt x="3532" y="676"/>
                  </a:lnTo>
                  <a:cubicBezTo>
                    <a:pt x="3133" y="1014"/>
                    <a:pt x="2764" y="1321"/>
                    <a:pt x="2365" y="1628"/>
                  </a:cubicBezTo>
                  <a:cubicBezTo>
                    <a:pt x="2089" y="1874"/>
                    <a:pt x="1781" y="2150"/>
                    <a:pt x="1474" y="2396"/>
                  </a:cubicBezTo>
                  <a:cubicBezTo>
                    <a:pt x="983" y="2826"/>
                    <a:pt x="492" y="3256"/>
                    <a:pt x="1" y="3685"/>
                  </a:cubicBezTo>
                  <a:lnTo>
                    <a:pt x="62" y="3778"/>
                  </a:lnTo>
                  <a:cubicBezTo>
                    <a:pt x="676" y="3409"/>
                    <a:pt x="1229" y="3071"/>
                    <a:pt x="1812" y="2672"/>
                  </a:cubicBezTo>
                  <a:cubicBezTo>
                    <a:pt x="2181" y="2457"/>
                    <a:pt x="2518" y="2212"/>
                    <a:pt x="2887" y="1997"/>
                  </a:cubicBezTo>
                  <a:lnTo>
                    <a:pt x="4146" y="1168"/>
                  </a:lnTo>
                  <a:lnTo>
                    <a:pt x="4330" y="1045"/>
                  </a:lnTo>
                  <a:lnTo>
                    <a:pt x="4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rot="-5400000">
              <a:off x="383549" y="9770"/>
              <a:ext cx="182490" cy="159874"/>
            </a:xfrm>
            <a:custGeom>
              <a:avLst/>
              <a:gdLst/>
              <a:ahLst/>
              <a:cxnLst/>
              <a:rect l="l" t="t" r="r" b="b"/>
              <a:pathLst>
                <a:path w="3962" h="3471" extrusionOk="0">
                  <a:moveTo>
                    <a:pt x="3961" y="0"/>
                  </a:moveTo>
                  <a:lnTo>
                    <a:pt x="3132" y="676"/>
                  </a:lnTo>
                  <a:cubicBezTo>
                    <a:pt x="2088" y="1566"/>
                    <a:pt x="1044" y="2457"/>
                    <a:pt x="0" y="3378"/>
                  </a:cubicBezTo>
                  <a:lnTo>
                    <a:pt x="92" y="3470"/>
                  </a:lnTo>
                  <a:cubicBezTo>
                    <a:pt x="1320" y="2733"/>
                    <a:pt x="2518" y="1935"/>
                    <a:pt x="3715" y="1167"/>
                  </a:cubicBezTo>
                  <a:lnTo>
                    <a:pt x="3961" y="983"/>
                  </a:lnTo>
                  <a:lnTo>
                    <a:pt x="39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48"/>
        <p:cNvGrpSpPr/>
        <p:nvPr/>
      </p:nvGrpSpPr>
      <p:grpSpPr>
        <a:xfrm>
          <a:off x="0" y="0"/>
          <a:ext cx="0" cy="0"/>
          <a:chOff x="0" y="0"/>
          <a:chExt cx="0" cy="0"/>
        </a:xfrm>
      </p:grpSpPr>
      <p:pic>
        <p:nvPicPr>
          <p:cNvPr id="249" name="Google Shape;249;p31"/>
          <p:cNvPicPr preferRelativeResize="0"/>
          <p:nvPr/>
        </p:nvPicPr>
        <p:blipFill rotWithShape="1">
          <a:blip r:embed="rId2">
            <a:alphaModFix/>
          </a:blip>
          <a:srcRect t="39" b="49"/>
          <a:stretch/>
        </p:blipFill>
        <p:spPr>
          <a:xfrm rot="10800000" flipH="1">
            <a:off x="3965" y="0"/>
            <a:ext cx="9136072" cy="5143502"/>
          </a:xfrm>
          <a:prstGeom prst="rect">
            <a:avLst/>
          </a:prstGeom>
          <a:noFill/>
          <a:ln>
            <a:noFill/>
          </a:ln>
        </p:spPr>
      </p:pic>
      <p:sp>
        <p:nvSpPr>
          <p:cNvPr id="250" name="Google Shape;250;p31"/>
          <p:cNvSpPr txBox="1">
            <a:spLocks noGrp="1"/>
          </p:cNvSpPr>
          <p:nvPr>
            <p:ph type="title" hasCustomPrompt="1"/>
          </p:nvPr>
        </p:nvSpPr>
        <p:spPr>
          <a:xfrm>
            <a:off x="1284575" y="501098"/>
            <a:ext cx="6576000" cy="70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4500">
                <a:solidFill>
                  <a:schemeClr val="dk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51" name="Google Shape;251;p31"/>
          <p:cNvSpPr txBox="1">
            <a:spLocks noGrp="1"/>
          </p:cNvSpPr>
          <p:nvPr>
            <p:ph type="subTitle" idx="1"/>
          </p:nvPr>
        </p:nvSpPr>
        <p:spPr>
          <a:xfrm>
            <a:off x="1284575" y="1234424"/>
            <a:ext cx="6576000" cy="4179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31"/>
          <p:cNvSpPr txBox="1">
            <a:spLocks noGrp="1"/>
          </p:cNvSpPr>
          <p:nvPr>
            <p:ph type="title" idx="2" hasCustomPrompt="1"/>
          </p:nvPr>
        </p:nvSpPr>
        <p:spPr>
          <a:xfrm>
            <a:off x="1284000" y="1957973"/>
            <a:ext cx="6576000" cy="70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4500">
                <a:solidFill>
                  <a:schemeClr val="dk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53" name="Google Shape;253;p31"/>
          <p:cNvSpPr txBox="1">
            <a:spLocks noGrp="1"/>
          </p:cNvSpPr>
          <p:nvPr>
            <p:ph type="subTitle" idx="3"/>
          </p:nvPr>
        </p:nvSpPr>
        <p:spPr>
          <a:xfrm>
            <a:off x="1284000" y="2691299"/>
            <a:ext cx="6576000" cy="4179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4" name="Google Shape;254;p31"/>
          <p:cNvSpPr txBox="1">
            <a:spLocks noGrp="1"/>
          </p:cNvSpPr>
          <p:nvPr>
            <p:ph type="title" idx="4" hasCustomPrompt="1"/>
          </p:nvPr>
        </p:nvSpPr>
        <p:spPr>
          <a:xfrm>
            <a:off x="1284000" y="3414873"/>
            <a:ext cx="6576000" cy="70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4500">
                <a:solidFill>
                  <a:schemeClr val="dk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55" name="Google Shape;255;p31"/>
          <p:cNvSpPr txBox="1">
            <a:spLocks noGrp="1"/>
          </p:cNvSpPr>
          <p:nvPr>
            <p:ph type="subTitle" idx="5"/>
          </p:nvPr>
        </p:nvSpPr>
        <p:spPr>
          <a:xfrm>
            <a:off x="1284000" y="4148199"/>
            <a:ext cx="6576000" cy="4179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6" name="Google Shape;256;p31"/>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257" name="Google Shape;257;p31"/>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258" name="Google Shape;258;p31"/>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396563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59"/>
        <p:cNvGrpSpPr/>
        <p:nvPr/>
      </p:nvGrpSpPr>
      <p:grpSpPr>
        <a:xfrm>
          <a:off x="0" y="0"/>
          <a:ext cx="0" cy="0"/>
          <a:chOff x="0" y="0"/>
          <a:chExt cx="0" cy="0"/>
        </a:xfrm>
      </p:grpSpPr>
      <p:pic>
        <p:nvPicPr>
          <p:cNvPr id="260" name="Google Shape;260;p32"/>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261" name="Google Shape;261;p32"/>
          <p:cNvSpPr txBox="1">
            <a:spLocks noGrp="1"/>
          </p:cNvSpPr>
          <p:nvPr>
            <p:ph type="title" hasCustomPrompt="1"/>
          </p:nvPr>
        </p:nvSpPr>
        <p:spPr>
          <a:xfrm flipH="1">
            <a:off x="1123575" y="2014457"/>
            <a:ext cx="1519500" cy="5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200" b="0">
                <a:latin typeface="Lexend Mega ExtraBold"/>
                <a:ea typeface="Lexend Mega ExtraBold"/>
                <a:cs typeface="Lexend Mega ExtraBold"/>
                <a:sym typeface="Lexend Mega ExtraBold"/>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262" name="Google Shape;262;p32"/>
          <p:cNvSpPr txBox="1">
            <a:spLocks noGrp="1"/>
          </p:cNvSpPr>
          <p:nvPr>
            <p:ph type="title" idx="2" hasCustomPrompt="1"/>
          </p:nvPr>
        </p:nvSpPr>
        <p:spPr>
          <a:xfrm flipH="1">
            <a:off x="3812250" y="2014457"/>
            <a:ext cx="1519500" cy="5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200" b="0">
                <a:latin typeface="Lexend Mega ExtraBold"/>
                <a:ea typeface="Lexend Mega ExtraBold"/>
                <a:cs typeface="Lexend Mega ExtraBold"/>
                <a:sym typeface="Lexend Mega ExtraBold"/>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263" name="Google Shape;263;p32"/>
          <p:cNvSpPr txBox="1">
            <a:spLocks noGrp="1"/>
          </p:cNvSpPr>
          <p:nvPr>
            <p:ph type="title" idx="3" hasCustomPrompt="1"/>
          </p:nvPr>
        </p:nvSpPr>
        <p:spPr>
          <a:xfrm>
            <a:off x="6502575" y="2014457"/>
            <a:ext cx="1519500" cy="5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200" b="0">
                <a:latin typeface="Lexend Mega ExtraBold"/>
                <a:ea typeface="Lexend Mega ExtraBold"/>
                <a:cs typeface="Lexend Mega ExtraBold"/>
                <a:sym typeface="Lexend Mega ExtraBold"/>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264" name="Google Shape;264;p32"/>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sp>
        <p:nvSpPr>
          <p:cNvPr id="265" name="Google Shape;265;p32"/>
          <p:cNvSpPr txBox="1">
            <a:spLocks noGrp="1"/>
          </p:cNvSpPr>
          <p:nvPr>
            <p:ph type="title" idx="4"/>
          </p:nvPr>
        </p:nvSpPr>
        <p:spPr>
          <a:xfrm>
            <a:off x="720000" y="535000"/>
            <a:ext cx="7704000" cy="46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8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32"/>
          <p:cNvSpPr txBox="1">
            <a:spLocks noGrp="1"/>
          </p:cNvSpPr>
          <p:nvPr>
            <p:ph type="subTitle" idx="1"/>
          </p:nvPr>
        </p:nvSpPr>
        <p:spPr>
          <a:xfrm>
            <a:off x="728325" y="3273450"/>
            <a:ext cx="2310000" cy="4221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7" name="Google Shape;267;p32"/>
          <p:cNvSpPr txBox="1">
            <a:spLocks noGrp="1"/>
          </p:cNvSpPr>
          <p:nvPr>
            <p:ph type="subTitle" idx="5"/>
          </p:nvPr>
        </p:nvSpPr>
        <p:spPr>
          <a:xfrm>
            <a:off x="728325" y="3724225"/>
            <a:ext cx="2310000" cy="8418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 name="Google Shape;268;p32"/>
          <p:cNvSpPr txBox="1">
            <a:spLocks noGrp="1"/>
          </p:cNvSpPr>
          <p:nvPr>
            <p:ph type="subTitle" idx="6"/>
          </p:nvPr>
        </p:nvSpPr>
        <p:spPr>
          <a:xfrm>
            <a:off x="3415350" y="3724224"/>
            <a:ext cx="2313300" cy="8418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 name="Google Shape;269;p32"/>
          <p:cNvSpPr txBox="1">
            <a:spLocks noGrp="1"/>
          </p:cNvSpPr>
          <p:nvPr>
            <p:ph type="subTitle" idx="7"/>
          </p:nvPr>
        </p:nvSpPr>
        <p:spPr>
          <a:xfrm>
            <a:off x="6105675" y="3724224"/>
            <a:ext cx="2313300" cy="8418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 name="Google Shape;270;p32"/>
          <p:cNvSpPr txBox="1">
            <a:spLocks noGrp="1"/>
          </p:cNvSpPr>
          <p:nvPr>
            <p:ph type="subTitle" idx="8"/>
          </p:nvPr>
        </p:nvSpPr>
        <p:spPr>
          <a:xfrm>
            <a:off x="3415350" y="3273450"/>
            <a:ext cx="2313300" cy="4221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1" name="Google Shape;271;p32"/>
          <p:cNvSpPr txBox="1">
            <a:spLocks noGrp="1"/>
          </p:cNvSpPr>
          <p:nvPr>
            <p:ph type="subTitle" idx="9"/>
          </p:nvPr>
        </p:nvSpPr>
        <p:spPr>
          <a:xfrm>
            <a:off x="6105675" y="3273450"/>
            <a:ext cx="2313300" cy="422100"/>
          </a:xfrm>
          <a:prstGeom prst="rect">
            <a:avLst/>
          </a:prstGeom>
          <a:ln>
            <a:noFill/>
          </a:ln>
        </p:spPr>
        <p:txBody>
          <a:bodyPr spcFirstLastPara="1" wrap="square" lIns="91425" tIns="91425" rIns="77775" bIns="91425" anchor="t"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latin typeface="Lexend Mega"/>
                <a:ea typeface="Lexend Mega"/>
                <a:cs typeface="Lexend Mega"/>
                <a:sym typeface="Lexend Meg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cxnSp>
        <p:nvCxnSpPr>
          <p:cNvPr id="272" name="Google Shape;272;p32"/>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273" name="Google Shape;273;p32"/>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774661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4"/>
        <p:cNvGrpSpPr/>
        <p:nvPr/>
      </p:nvGrpSpPr>
      <p:grpSpPr>
        <a:xfrm>
          <a:off x="0" y="0"/>
          <a:ext cx="0" cy="0"/>
          <a:chOff x="0" y="0"/>
          <a:chExt cx="0" cy="0"/>
        </a:xfrm>
      </p:grpSpPr>
      <p:pic>
        <p:nvPicPr>
          <p:cNvPr id="275" name="Google Shape;275;p33"/>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276" name="Google Shape;276;p33"/>
          <p:cNvSpPr txBox="1">
            <a:spLocks noGrp="1"/>
          </p:cNvSpPr>
          <p:nvPr>
            <p:ph type="ctrTitle"/>
          </p:nvPr>
        </p:nvSpPr>
        <p:spPr>
          <a:xfrm>
            <a:off x="1994250" y="522000"/>
            <a:ext cx="5155500" cy="95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7" name="Google Shape;277;p33"/>
          <p:cNvSpPr txBox="1">
            <a:spLocks noGrp="1"/>
          </p:cNvSpPr>
          <p:nvPr>
            <p:ph type="subTitle" idx="1"/>
          </p:nvPr>
        </p:nvSpPr>
        <p:spPr>
          <a:xfrm>
            <a:off x="2425050" y="1723375"/>
            <a:ext cx="4293900" cy="1229100"/>
          </a:xfrm>
          <a:prstGeom prst="rect">
            <a:avLst/>
          </a:prstGeom>
        </p:spPr>
        <p:txBody>
          <a:bodyPr spcFirstLastPara="1" wrap="square" lIns="91425" tIns="91425" rIns="7777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78" name="Google Shape;278;p33"/>
          <p:cNvSpPr txBox="1">
            <a:spLocks noGrp="1"/>
          </p:cNvSpPr>
          <p:nvPr>
            <p:ph type="sldNum" idx="12"/>
          </p:nvPr>
        </p:nvSpPr>
        <p:spPr>
          <a:xfrm>
            <a:off x="77248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279" name="Google Shape;279;p33"/>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cxnSp>
        <p:nvCxnSpPr>
          <p:cNvPr id="280" name="Google Shape;280;p33"/>
          <p:cNvCxnSpPr/>
          <p:nvPr/>
        </p:nvCxnSpPr>
        <p:spPr>
          <a:xfrm>
            <a:off x="1813225" y="391450"/>
            <a:ext cx="6609300" cy="0"/>
          </a:xfrm>
          <a:prstGeom prst="straightConnector1">
            <a:avLst/>
          </a:prstGeom>
          <a:noFill/>
          <a:ln w="19050" cap="flat" cmpd="sng">
            <a:solidFill>
              <a:schemeClr val="dk1"/>
            </a:solidFill>
            <a:prstDash val="solid"/>
            <a:round/>
            <a:headEnd type="none" w="med" len="med"/>
            <a:tailEnd type="none" w="med" len="med"/>
          </a:ln>
        </p:spPr>
      </p:cxnSp>
      <p:sp>
        <p:nvSpPr>
          <p:cNvPr id="281" name="Google Shape;281;p33"/>
          <p:cNvSpPr txBox="1"/>
          <p:nvPr/>
        </p:nvSpPr>
        <p:spPr>
          <a:xfrm>
            <a:off x="2083500" y="3787250"/>
            <a:ext cx="4977000" cy="554100"/>
          </a:xfrm>
          <a:prstGeom prst="rect">
            <a:avLst/>
          </a:prstGeom>
          <a:noFill/>
          <a:ln>
            <a:noFill/>
          </a:ln>
        </p:spPr>
        <p:txBody>
          <a:bodyPr spcFirstLastPara="1" wrap="square" lIns="91425" tIns="91425" rIns="91425" bIns="91425" anchor="t" anchorCtr="0">
            <a:noAutofit/>
          </a:bodyPr>
          <a:lstStyle/>
          <a:p>
            <a:pPr algn="ctr">
              <a:spcBef>
                <a:spcPts val="300"/>
              </a:spcBef>
            </a:pPr>
            <a:r>
              <a:rPr lang="en" sz="1200">
                <a:solidFill>
                  <a:srgbClr val="FFFFFF"/>
                </a:solidFill>
                <a:latin typeface="Open Sans"/>
                <a:ea typeface="Open Sans"/>
                <a:cs typeface="Open Sans"/>
                <a:sym typeface="Open Sans"/>
              </a:rPr>
              <a:t>CREDITS: This presentation template was created by </a:t>
            </a:r>
            <a:r>
              <a:rPr lang="en" sz="1200" b="1">
                <a:solidFill>
                  <a:srgbClr val="FFFFFF"/>
                </a:solidFill>
                <a:uFill>
                  <a:noFill/>
                </a:uFill>
                <a:latin typeface="Open Sans"/>
                <a:ea typeface="Open Sans"/>
                <a:cs typeface="Open Sans"/>
                <a:sym typeface="Ope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rgbClr val="FFFFFF"/>
                </a:solidFill>
                <a:latin typeface="Open Sans"/>
                <a:ea typeface="Open Sans"/>
                <a:cs typeface="Open Sans"/>
                <a:sym typeface="Open Sans"/>
              </a:rPr>
              <a:t>, including icons by </a:t>
            </a:r>
            <a:r>
              <a:rPr lang="en" sz="1200" b="1">
                <a:solidFill>
                  <a:srgbClr val="FFFFFF"/>
                </a:solidFill>
                <a:uFill>
                  <a:noFill/>
                </a:uFill>
                <a:latin typeface="Open Sans"/>
                <a:ea typeface="Open Sans"/>
                <a:cs typeface="Open Sans"/>
                <a:sym typeface="Ope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b="1">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and infographics &amp; images by </a:t>
            </a:r>
            <a:r>
              <a:rPr lang="en" sz="1200" b="1">
                <a:solidFill>
                  <a:srgbClr val="FFFFFF"/>
                </a:solidFill>
                <a:uFill>
                  <a:noFill/>
                </a:uFill>
                <a:latin typeface="Open Sans"/>
                <a:ea typeface="Open Sans"/>
                <a:cs typeface="Open Sans"/>
                <a:sym typeface="Open Sans"/>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b="1">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1782021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pic>
        <p:nvPicPr>
          <p:cNvPr id="283" name="Google Shape;283;p34"/>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284" name="Google Shape;284;p34"/>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lt1"/>
                </a:solidFill>
                <a:latin typeface="Lexend Mega"/>
                <a:ea typeface="Lexend Mega"/>
                <a:cs typeface="Lexend Mega"/>
                <a:sym typeface="Lexend Mega"/>
              </a:defRPr>
            </a:lvl1pPr>
            <a:lvl2pPr lvl="1" algn="r" rtl="0">
              <a:buNone/>
              <a:defRPr>
                <a:solidFill>
                  <a:schemeClr val="lt1"/>
                </a:solidFill>
                <a:latin typeface="Lexend Mega"/>
                <a:ea typeface="Lexend Mega"/>
                <a:cs typeface="Lexend Mega"/>
                <a:sym typeface="Lexend Mega"/>
              </a:defRPr>
            </a:lvl2pPr>
            <a:lvl3pPr lvl="2" algn="r" rtl="0">
              <a:buNone/>
              <a:defRPr>
                <a:solidFill>
                  <a:schemeClr val="lt1"/>
                </a:solidFill>
                <a:latin typeface="Lexend Mega"/>
                <a:ea typeface="Lexend Mega"/>
                <a:cs typeface="Lexend Mega"/>
                <a:sym typeface="Lexend Mega"/>
              </a:defRPr>
            </a:lvl3pPr>
            <a:lvl4pPr lvl="3" algn="r" rtl="0">
              <a:buNone/>
              <a:defRPr>
                <a:solidFill>
                  <a:schemeClr val="lt1"/>
                </a:solidFill>
                <a:latin typeface="Lexend Mega"/>
                <a:ea typeface="Lexend Mega"/>
                <a:cs typeface="Lexend Mega"/>
                <a:sym typeface="Lexend Mega"/>
              </a:defRPr>
            </a:lvl4pPr>
            <a:lvl5pPr lvl="4" algn="r" rtl="0">
              <a:buNone/>
              <a:defRPr>
                <a:solidFill>
                  <a:schemeClr val="lt1"/>
                </a:solidFill>
                <a:latin typeface="Lexend Mega"/>
                <a:ea typeface="Lexend Mega"/>
                <a:cs typeface="Lexend Mega"/>
                <a:sym typeface="Lexend Mega"/>
              </a:defRPr>
            </a:lvl5pPr>
            <a:lvl6pPr lvl="5" algn="r" rtl="0">
              <a:buNone/>
              <a:defRPr>
                <a:solidFill>
                  <a:schemeClr val="lt1"/>
                </a:solidFill>
                <a:latin typeface="Lexend Mega"/>
                <a:ea typeface="Lexend Mega"/>
                <a:cs typeface="Lexend Mega"/>
                <a:sym typeface="Lexend Mega"/>
              </a:defRPr>
            </a:lvl6pPr>
            <a:lvl7pPr lvl="6" algn="r" rtl="0">
              <a:buNone/>
              <a:defRPr>
                <a:solidFill>
                  <a:schemeClr val="lt1"/>
                </a:solidFill>
                <a:latin typeface="Lexend Mega"/>
                <a:ea typeface="Lexend Mega"/>
                <a:cs typeface="Lexend Mega"/>
                <a:sym typeface="Lexend Mega"/>
              </a:defRPr>
            </a:lvl7pPr>
            <a:lvl8pPr lvl="7" algn="r" rtl="0">
              <a:buNone/>
              <a:defRPr>
                <a:solidFill>
                  <a:schemeClr val="lt1"/>
                </a:solidFill>
                <a:latin typeface="Lexend Mega"/>
                <a:ea typeface="Lexend Mega"/>
                <a:cs typeface="Lexend Mega"/>
                <a:sym typeface="Lexend Mega"/>
              </a:defRPr>
            </a:lvl8pPr>
            <a:lvl9pPr lvl="8" algn="r" rtl="0">
              <a:buNone/>
              <a:defRPr>
                <a:solidFill>
                  <a:schemeClr val="lt1"/>
                </a:solidFill>
                <a:latin typeface="Lexend Mega"/>
                <a:ea typeface="Lexend Mega"/>
                <a:cs typeface="Lexend Mega"/>
                <a:sym typeface="Lexend Mega"/>
              </a:defRPr>
            </a:lvl9pPr>
          </a:lstStyle>
          <a:p>
            <a:fld id="{00000000-1234-1234-1234-123412341234}" type="slidenum">
              <a:rPr lang="en">
                <a:solidFill>
                  <a:srgbClr val="FFE786"/>
                </a:solidFill>
              </a:rPr>
              <a:pPr/>
              <a:t>‹#›</a:t>
            </a:fld>
            <a:endParaRPr>
              <a:solidFill>
                <a:srgbClr val="FFE786"/>
              </a:solidFill>
            </a:endParaRPr>
          </a:p>
        </p:txBody>
      </p:sp>
      <p:cxnSp>
        <p:nvCxnSpPr>
          <p:cNvPr id="285" name="Google Shape;285;p34"/>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286" name="Google Shape;286;p34"/>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cxnSp>
        <p:nvCxnSpPr>
          <p:cNvPr id="287" name="Google Shape;287;p34"/>
          <p:cNvCxnSpPr/>
          <p:nvPr/>
        </p:nvCxnSpPr>
        <p:spPr>
          <a:xfrm>
            <a:off x="719850" y="1105575"/>
            <a:ext cx="77043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8448287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88"/>
        <p:cNvGrpSpPr/>
        <p:nvPr/>
      </p:nvGrpSpPr>
      <p:grpSpPr>
        <a:xfrm>
          <a:off x="0" y="0"/>
          <a:ext cx="0" cy="0"/>
          <a:chOff x="0" y="0"/>
          <a:chExt cx="0" cy="0"/>
        </a:xfrm>
      </p:grpSpPr>
      <p:pic>
        <p:nvPicPr>
          <p:cNvPr id="289" name="Google Shape;289;p35"/>
          <p:cNvPicPr preferRelativeResize="0"/>
          <p:nvPr/>
        </p:nvPicPr>
        <p:blipFill rotWithShape="1">
          <a:blip r:embed="rId2">
            <a:alphaModFix/>
          </a:blip>
          <a:srcRect t="39" b="49"/>
          <a:stretch/>
        </p:blipFill>
        <p:spPr>
          <a:xfrm flipH="1">
            <a:off x="3965" y="0"/>
            <a:ext cx="9136072" cy="5143502"/>
          </a:xfrm>
          <a:prstGeom prst="rect">
            <a:avLst/>
          </a:prstGeom>
          <a:noFill/>
          <a:ln>
            <a:noFill/>
          </a:ln>
        </p:spPr>
      </p:pic>
      <p:sp>
        <p:nvSpPr>
          <p:cNvPr id="290" name="Google Shape;290;p35"/>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291" name="Google Shape;291;p35"/>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292" name="Google Shape;292;p35"/>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cxnSp>
        <p:nvCxnSpPr>
          <p:cNvPr id="293" name="Google Shape;293;p35"/>
          <p:cNvCxnSpPr/>
          <p:nvPr/>
        </p:nvCxnSpPr>
        <p:spPr>
          <a:xfrm>
            <a:off x="719850" y="1105575"/>
            <a:ext cx="77043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191766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94"/>
        <p:cNvGrpSpPr/>
        <p:nvPr/>
      </p:nvGrpSpPr>
      <p:grpSpPr>
        <a:xfrm>
          <a:off x="0" y="0"/>
          <a:ext cx="0" cy="0"/>
          <a:chOff x="0" y="0"/>
          <a:chExt cx="0" cy="0"/>
        </a:xfrm>
      </p:grpSpPr>
      <p:pic>
        <p:nvPicPr>
          <p:cNvPr id="295" name="Google Shape;295;p36"/>
          <p:cNvPicPr preferRelativeResize="0"/>
          <p:nvPr/>
        </p:nvPicPr>
        <p:blipFill rotWithShape="1">
          <a:blip r:embed="rId2">
            <a:alphaModFix/>
          </a:blip>
          <a:srcRect t="39" b="49"/>
          <a:stretch/>
        </p:blipFill>
        <p:spPr>
          <a:xfrm rot="10800000" flipH="1">
            <a:off x="3965" y="0"/>
            <a:ext cx="9136072" cy="5143502"/>
          </a:xfrm>
          <a:prstGeom prst="rect">
            <a:avLst/>
          </a:prstGeom>
          <a:noFill/>
          <a:ln>
            <a:noFill/>
          </a:ln>
        </p:spPr>
      </p:pic>
      <p:sp>
        <p:nvSpPr>
          <p:cNvPr id="296" name="Google Shape;296;p36"/>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297" name="Google Shape;297;p36"/>
          <p:cNvCxnSpPr/>
          <p:nvPr/>
        </p:nvCxnSpPr>
        <p:spPr>
          <a:xfrm>
            <a:off x="718275" y="391450"/>
            <a:ext cx="7704300" cy="0"/>
          </a:xfrm>
          <a:prstGeom prst="straightConnector1">
            <a:avLst/>
          </a:prstGeom>
          <a:noFill/>
          <a:ln w="19050" cap="flat" cmpd="sng">
            <a:solidFill>
              <a:schemeClr val="dk1"/>
            </a:solidFill>
            <a:prstDash val="solid"/>
            <a:round/>
            <a:headEnd type="none" w="med" len="med"/>
            <a:tailEnd type="none" w="med" len="med"/>
          </a:ln>
        </p:spPr>
      </p:cxnSp>
      <p:cxnSp>
        <p:nvCxnSpPr>
          <p:cNvPr id="298" name="Google Shape;298;p36"/>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36744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99"/>
        <p:cNvGrpSpPr/>
        <p:nvPr/>
      </p:nvGrpSpPr>
      <p:grpSpPr>
        <a:xfrm>
          <a:off x="0" y="0"/>
          <a:ext cx="0" cy="0"/>
          <a:chOff x="0" y="0"/>
          <a:chExt cx="0" cy="0"/>
        </a:xfrm>
      </p:grpSpPr>
      <p:pic>
        <p:nvPicPr>
          <p:cNvPr id="300" name="Google Shape;300;p37"/>
          <p:cNvPicPr preferRelativeResize="0"/>
          <p:nvPr/>
        </p:nvPicPr>
        <p:blipFill rotWithShape="1">
          <a:blip r:embed="rId2">
            <a:alphaModFix/>
          </a:blip>
          <a:srcRect t="39" b="49"/>
          <a:stretch/>
        </p:blipFill>
        <p:spPr>
          <a:xfrm rot="10800000">
            <a:off x="3965" y="0"/>
            <a:ext cx="9136072" cy="5143502"/>
          </a:xfrm>
          <a:prstGeom prst="rect">
            <a:avLst/>
          </a:prstGeom>
          <a:noFill/>
          <a:ln>
            <a:noFill/>
          </a:ln>
        </p:spPr>
      </p:pic>
      <p:sp>
        <p:nvSpPr>
          <p:cNvPr id="301" name="Google Shape;301;p37"/>
          <p:cNvSpPr txBox="1">
            <a:spLocks noGrp="1"/>
          </p:cNvSpPr>
          <p:nvPr>
            <p:ph type="sldNum" idx="12"/>
          </p:nvPr>
        </p:nvSpPr>
        <p:spPr>
          <a:xfrm>
            <a:off x="7719900" y="4608500"/>
            <a:ext cx="704100" cy="307200"/>
          </a:xfrm>
          <a:prstGeom prst="rect">
            <a:avLst/>
          </a:prstGeom>
          <a:noFill/>
          <a:ln>
            <a:noFill/>
          </a:ln>
        </p:spPr>
        <p:txBody>
          <a:bodyPr spcFirstLastPara="1" wrap="square" lIns="91425" tIns="91425" rIns="91425" bIns="91425" anchor="ctr" anchorCtr="0">
            <a:noAutofit/>
          </a:bodyPr>
          <a:lstStyle>
            <a:lvl1pPr lvl="0" algn="r" rtl="0">
              <a:buNone/>
              <a:defRPr>
                <a:solidFill>
                  <a:schemeClr val="dk1"/>
                </a:solidFill>
                <a:latin typeface="Lexend Mega"/>
                <a:ea typeface="Lexend Mega"/>
                <a:cs typeface="Lexend Mega"/>
                <a:sym typeface="Lexend Mega"/>
              </a:defRPr>
            </a:lvl1pPr>
            <a:lvl2pPr lvl="1" algn="r" rtl="0">
              <a:buNone/>
              <a:defRPr>
                <a:solidFill>
                  <a:schemeClr val="dk1"/>
                </a:solidFill>
                <a:latin typeface="Lexend Mega"/>
                <a:ea typeface="Lexend Mega"/>
                <a:cs typeface="Lexend Mega"/>
                <a:sym typeface="Lexend Mega"/>
              </a:defRPr>
            </a:lvl2pPr>
            <a:lvl3pPr lvl="2" algn="r" rtl="0">
              <a:buNone/>
              <a:defRPr>
                <a:solidFill>
                  <a:schemeClr val="dk1"/>
                </a:solidFill>
                <a:latin typeface="Lexend Mega"/>
                <a:ea typeface="Lexend Mega"/>
                <a:cs typeface="Lexend Mega"/>
                <a:sym typeface="Lexend Mega"/>
              </a:defRPr>
            </a:lvl3pPr>
            <a:lvl4pPr lvl="3" algn="r" rtl="0">
              <a:buNone/>
              <a:defRPr>
                <a:solidFill>
                  <a:schemeClr val="dk1"/>
                </a:solidFill>
                <a:latin typeface="Lexend Mega"/>
                <a:ea typeface="Lexend Mega"/>
                <a:cs typeface="Lexend Mega"/>
                <a:sym typeface="Lexend Mega"/>
              </a:defRPr>
            </a:lvl4pPr>
            <a:lvl5pPr lvl="4" algn="r" rtl="0">
              <a:buNone/>
              <a:defRPr>
                <a:solidFill>
                  <a:schemeClr val="dk1"/>
                </a:solidFill>
                <a:latin typeface="Lexend Mega"/>
                <a:ea typeface="Lexend Mega"/>
                <a:cs typeface="Lexend Mega"/>
                <a:sym typeface="Lexend Mega"/>
              </a:defRPr>
            </a:lvl5pPr>
            <a:lvl6pPr lvl="5" algn="r" rtl="0">
              <a:buNone/>
              <a:defRPr>
                <a:solidFill>
                  <a:schemeClr val="dk1"/>
                </a:solidFill>
                <a:latin typeface="Lexend Mega"/>
                <a:ea typeface="Lexend Mega"/>
                <a:cs typeface="Lexend Mega"/>
                <a:sym typeface="Lexend Mega"/>
              </a:defRPr>
            </a:lvl6pPr>
            <a:lvl7pPr lvl="6" algn="r" rtl="0">
              <a:buNone/>
              <a:defRPr>
                <a:solidFill>
                  <a:schemeClr val="dk1"/>
                </a:solidFill>
                <a:latin typeface="Lexend Mega"/>
                <a:ea typeface="Lexend Mega"/>
                <a:cs typeface="Lexend Mega"/>
                <a:sym typeface="Lexend Mega"/>
              </a:defRPr>
            </a:lvl7pPr>
            <a:lvl8pPr lvl="7" algn="r" rtl="0">
              <a:buNone/>
              <a:defRPr>
                <a:solidFill>
                  <a:schemeClr val="dk1"/>
                </a:solidFill>
                <a:latin typeface="Lexend Mega"/>
                <a:ea typeface="Lexend Mega"/>
                <a:cs typeface="Lexend Mega"/>
                <a:sym typeface="Lexend Mega"/>
              </a:defRPr>
            </a:lvl8pPr>
            <a:lvl9pPr lvl="8" algn="r" rtl="0">
              <a:buNone/>
              <a:defRPr>
                <a:solidFill>
                  <a:schemeClr val="dk1"/>
                </a:solidFill>
                <a:latin typeface="Lexend Mega"/>
                <a:ea typeface="Lexend Mega"/>
                <a:cs typeface="Lexend Mega"/>
                <a:sym typeface="Lexend Mega"/>
              </a:defRPr>
            </a:lvl9pPr>
          </a:lstStyle>
          <a:p>
            <a:fld id="{00000000-1234-1234-1234-123412341234}" type="slidenum">
              <a:rPr lang="en">
                <a:solidFill>
                  <a:srgbClr val="FFFFFF"/>
                </a:solidFill>
              </a:rPr>
              <a:pPr/>
              <a:t>‹#›</a:t>
            </a:fld>
            <a:endParaRPr>
              <a:solidFill>
                <a:srgbClr val="FFFFFF"/>
              </a:solidFill>
            </a:endParaRPr>
          </a:p>
        </p:txBody>
      </p:sp>
      <p:cxnSp>
        <p:nvCxnSpPr>
          <p:cNvPr id="302" name="Google Shape;302;p37"/>
          <p:cNvCxnSpPr/>
          <p:nvPr/>
        </p:nvCxnSpPr>
        <p:spPr>
          <a:xfrm rot="10800000">
            <a:off x="718275" y="4762104"/>
            <a:ext cx="7195500" cy="0"/>
          </a:xfrm>
          <a:prstGeom prst="straightConnector1">
            <a:avLst/>
          </a:prstGeom>
          <a:noFill/>
          <a:ln w="19050" cap="flat" cmpd="sng">
            <a:solidFill>
              <a:schemeClr val="dk1"/>
            </a:solidFill>
            <a:prstDash val="solid"/>
            <a:round/>
            <a:headEnd type="none" w="med" len="med"/>
            <a:tailEnd type="none" w="med" len="med"/>
          </a:ln>
        </p:spPr>
      </p:cxnSp>
      <p:cxnSp>
        <p:nvCxnSpPr>
          <p:cNvPr id="303" name="Google Shape;303;p37"/>
          <p:cNvCxnSpPr/>
          <p:nvPr/>
        </p:nvCxnSpPr>
        <p:spPr>
          <a:xfrm>
            <a:off x="1813225" y="391450"/>
            <a:ext cx="66093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25686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5430250" y="1624288"/>
            <a:ext cx="3132000" cy="9474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7" name="Google Shape;97;p8"/>
          <p:cNvSpPr txBox="1">
            <a:spLocks noGrp="1"/>
          </p:cNvSpPr>
          <p:nvPr>
            <p:ph type="subTitle" idx="1"/>
          </p:nvPr>
        </p:nvSpPr>
        <p:spPr>
          <a:xfrm>
            <a:off x="5859862" y="2571813"/>
            <a:ext cx="2702400" cy="9474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None/>
              <a:defRPr/>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98" name="Google Shape;98;p8"/>
          <p:cNvSpPr/>
          <p:nvPr/>
        </p:nvSpPr>
        <p:spPr>
          <a:xfrm>
            <a:off x="-9147" y="3"/>
            <a:ext cx="815517" cy="854204"/>
          </a:xfrm>
          <a:custGeom>
            <a:avLst/>
            <a:gdLst/>
            <a:ahLst/>
            <a:cxnLst/>
            <a:rect l="l" t="t" r="r" b="b"/>
            <a:pathLst>
              <a:path w="101118" h="105915" extrusionOk="0">
                <a:moveTo>
                  <a:pt x="1" y="0"/>
                </a:moveTo>
                <a:lnTo>
                  <a:pt x="1" y="89242"/>
                </a:lnTo>
                <a:cubicBezTo>
                  <a:pt x="1920" y="89242"/>
                  <a:pt x="3959" y="89002"/>
                  <a:pt x="5878" y="88882"/>
                </a:cubicBezTo>
                <a:lnTo>
                  <a:pt x="5878" y="88882"/>
                </a:lnTo>
                <a:cubicBezTo>
                  <a:pt x="3939" y="89090"/>
                  <a:pt x="3400" y="89297"/>
                  <a:pt x="3936" y="89297"/>
                </a:cubicBezTo>
                <a:cubicBezTo>
                  <a:pt x="4329" y="89297"/>
                  <a:pt x="5298" y="89186"/>
                  <a:pt x="6718" y="88882"/>
                </a:cubicBezTo>
                <a:cubicBezTo>
                  <a:pt x="10796" y="88402"/>
                  <a:pt x="14874" y="87682"/>
                  <a:pt x="18953" y="86603"/>
                </a:cubicBezTo>
                <a:cubicBezTo>
                  <a:pt x="19792" y="86363"/>
                  <a:pt x="20872" y="85883"/>
                  <a:pt x="22191" y="85523"/>
                </a:cubicBezTo>
                <a:cubicBezTo>
                  <a:pt x="23631" y="85044"/>
                  <a:pt x="25070" y="84444"/>
                  <a:pt x="26749" y="83844"/>
                </a:cubicBezTo>
                <a:cubicBezTo>
                  <a:pt x="28309" y="83124"/>
                  <a:pt x="30108" y="82405"/>
                  <a:pt x="31667" y="81565"/>
                </a:cubicBezTo>
                <a:cubicBezTo>
                  <a:pt x="33346" y="80725"/>
                  <a:pt x="35026" y="79886"/>
                  <a:pt x="36465" y="79046"/>
                </a:cubicBezTo>
                <a:cubicBezTo>
                  <a:pt x="41055" y="76575"/>
                  <a:pt x="44605" y="74169"/>
                  <a:pt x="45396" y="74169"/>
                </a:cubicBezTo>
                <a:cubicBezTo>
                  <a:pt x="45680" y="74169"/>
                  <a:pt x="45608" y="74479"/>
                  <a:pt x="45101" y="75208"/>
                </a:cubicBezTo>
                <a:cubicBezTo>
                  <a:pt x="44742" y="75568"/>
                  <a:pt x="44382" y="76047"/>
                  <a:pt x="44022" y="76407"/>
                </a:cubicBezTo>
                <a:cubicBezTo>
                  <a:pt x="43422" y="76767"/>
                  <a:pt x="42822" y="77247"/>
                  <a:pt x="42103" y="77847"/>
                </a:cubicBezTo>
                <a:cubicBezTo>
                  <a:pt x="40303" y="79166"/>
                  <a:pt x="38504" y="80366"/>
                  <a:pt x="36705" y="81445"/>
                </a:cubicBezTo>
                <a:cubicBezTo>
                  <a:pt x="32627" y="83844"/>
                  <a:pt x="28189" y="86003"/>
                  <a:pt x="26030" y="87083"/>
                </a:cubicBezTo>
                <a:cubicBezTo>
                  <a:pt x="27589" y="86723"/>
                  <a:pt x="29028" y="86243"/>
                  <a:pt x="30468" y="85643"/>
                </a:cubicBezTo>
                <a:cubicBezTo>
                  <a:pt x="31427" y="85164"/>
                  <a:pt x="32507" y="84804"/>
                  <a:pt x="33466" y="84324"/>
                </a:cubicBezTo>
                <a:lnTo>
                  <a:pt x="36825" y="82884"/>
                </a:lnTo>
                <a:cubicBezTo>
                  <a:pt x="41743" y="80366"/>
                  <a:pt x="46541" y="77247"/>
                  <a:pt x="50979" y="73888"/>
                </a:cubicBezTo>
                <a:cubicBezTo>
                  <a:pt x="54937" y="70650"/>
                  <a:pt x="58775" y="67291"/>
                  <a:pt x="62494" y="63573"/>
                </a:cubicBezTo>
                <a:cubicBezTo>
                  <a:pt x="63933" y="62133"/>
                  <a:pt x="65133" y="60814"/>
                  <a:pt x="66092" y="59854"/>
                </a:cubicBezTo>
                <a:cubicBezTo>
                  <a:pt x="66692" y="59255"/>
                  <a:pt x="67292" y="58655"/>
                  <a:pt x="68131" y="58295"/>
                </a:cubicBezTo>
                <a:cubicBezTo>
                  <a:pt x="68491" y="58295"/>
                  <a:pt x="68371" y="58775"/>
                  <a:pt x="67772" y="59734"/>
                </a:cubicBezTo>
                <a:cubicBezTo>
                  <a:pt x="67412" y="60334"/>
                  <a:pt x="67052" y="60934"/>
                  <a:pt x="66572" y="61654"/>
                </a:cubicBezTo>
                <a:cubicBezTo>
                  <a:pt x="66092" y="62253"/>
                  <a:pt x="65493" y="63093"/>
                  <a:pt x="64893" y="63933"/>
                </a:cubicBezTo>
                <a:cubicBezTo>
                  <a:pt x="61294" y="68371"/>
                  <a:pt x="57336" y="72449"/>
                  <a:pt x="52898" y="75927"/>
                </a:cubicBezTo>
                <a:cubicBezTo>
                  <a:pt x="47860" y="79886"/>
                  <a:pt x="42463" y="83364"/>
                  <a:pt x="36825" y="86123"/>
                </a:cubicBezTo>
                <a:cubicBezTo>
                  <a:pt x="34306" y="87443"/>
                  <a:pt x="31907" y="88522"/>
                  <a:pt x="29868" y="89242"/>
                </a:cubicBezTo>
                <a:cubicBezTo>
                  <a:pt x="27949" y="89961"/>
                  <a:pt x="26389" y="90561"/>
                  <a:pt x="25430" y="90921"/>
                </a:cubicBezTo>
                <a:cubicBezTo>
                  <a:pt x="17753" y="93440"/>
                  <a:pt x="9717" y="94879"/>
                  <a:pt x="1680" y="95239"/>
                </a:cubicBezTo>
                <a:lnTo>
                  <a:pt x="121" y="95239"/>
                </a:lnTo>
                <a:lnTo>
                  <a:pt x="121" y="97638"/>
                </a:lnTo>
                <a:cubicBezTo>
                  <a:pt x="6238" y="97398"/>
                  <a:pt x="12236" y="96559"/>
                  <a:pt x="18113" y="95119"/>
                </a:cubicBezTo>
                <a:cubicBezTo>
                  <a:pt x="24590" y="93560"/>
                  <a:pt x="31067" y="91401"/>
                  <a:pt x="37305" y="88762"/>
                </a:cubicBezTo>
                <a:cubicBezTo>
                  <a:pt x="42463" y="86483"/>
                  <a:pt x="45821" y="84684"/>
                  <a:pt x="47141" y="84684"/>
                </a:cubicBezTo>
                <a:cubicBezTo>
                  <a:pt x="48340" y="84684"/>
                  <a:pt x="41263" y="89722"/>
                  <a:pt x="32267" y="93440"/>
                </a:cubicBezTo>
                <a:cubicBezTo>
                  <a:pt x="27709" y="95239"/>
                  <a:pt x="23031" y="96799"/>
                  <a:pt x="18353" y="97998"/>
                </a:cubicBezTo>
                <a:cubicBezTo>
                  <a:pt x="14035" y="98958"/>
                  <a:pt x="10077" y="99557"/>
                  <a:pt x="8277" y="99797"/>
                </a:cubicBezTo>
                <a:cubicBezTo>
                  <a:pt x="6598" y="100037"/>
                  <a:pt x="3599" y="100397"/>
                  <a:pt x="121" y="100517"/>
                </a:cubicBezTo>
                <a:lnTo>
                  <a:pt x="121" y="102676"/>
                </a:lnTo>
                <a:cubicBezTo>
                  <a:pt x="4559" y="102436"/>
                  <a:pt x="8877" y="101956"/>
                  <a:pt x="13195" y="101117"/>
                </a:cubicBezTo>
                <a:cubicBezTo>
                  <a:pt x="18353" y="100157"/>
                  <a:pt x="23271" y="98838"/>
                  <a:pt x="28189" y="97158"/>
                </a:cubicBezTo>
                <a:cubicBezTo>
                  <a:pt x="32987" y="95479"/>
                  <a:pt x="37545" y="93440"/>
                  <a:pt x="41983" y="91161"/>
                </a:cubicBezTo>
                <a:cubicBezTo>
                  <a:pt x="44022" y="89961"/>
                  <a:pt x="46181" y="88882"/>
                  <a:pt x="47980" y="87682"/>
                </a:cubicBezTo>
                <a:cubicBezTo>
                  <a:pt x="48940" y="87083"/>
                  <a:pt x="49899" y="86603"/>
                  <a:pt x="50859" y="86003"/>
                </a:cubicBezTo>
                <a:lnTo>
                  <a:pt x="53378" y="84324"/>
                </a:lnTo>
                <a:cubicBezTo>
                  <a:pt x="60095" y="79766"/>
                  <a:pt x="64533" y="75808"/>
                  <a:pt x="66452" y="74968"/>
                </a:cubicBezTo>
                <a:cubicBezTo>
                  <a:pt x="66552" y="74928"/>
                  <a:pt x="66625" y="74908"/>
                  <a:pt x="66673" y="74908"/>
                </a:cubicBezTo>
                <a:cubicBezTo>
                  <a:pt x="66912" y="74908"/>
                  <a:pt x="66512" y="75408"/>
                  <a:pt x="65613" y="76407"/>
                </a:cubicBezTo>
                <a:cubicBezTo>
                  <a:pt x="65013" y="77127"/>
                  <a:pt x="64293" y="77727"/>
                  <a:pt x="63453" y="78686"/>
                </a:cubicBezTo>
                <a:cubicBezTo>
                  <a:pt x="62494" y="79646"/>
                  <a:pt x="61414" y="80605"/>
                  <a:pt x="60215" y="81685"/>
                </a:cubicBezTo>
                <a:cubicBezTo>
                  <a:pt x="53738" y="87203"/>
                  <a:pt x="46541" y="91881"/>
                  <a:pt x="38864" y="95479"/>
                </a:cubicBezTo>
                <a:cubicBezTo>
                  <a:pt x="34426" y="97638"/>
                  <a:pt x="29868" y="99437"/>
                  <a:pt x="25190" y="100877"/>
                </a:cubicBezTo>
                <a:cubicBezTo>
                  <a:pt x="17034" y="103276"/>
                  <a:pt x="8637" y="104595"/>
                  <a:pt x="241" y="104955"/>
                </a:cubicBezTo>
                <a:lnTo>
                  <a:pt x="241" y="105795"/>
                </a:lnTo>
                <a:lnTo>
                  <a:pt x="840" y="105795"/>
                </a:lnTo>
                <a:lnTo>
                  <a:pt x="4439" y="105915"/>
                </a:lnTo>
                <a:lnTo>
                  <a:pt x="7678" y="105915"/>
                </a:lnTo>
                <a:cubicBezTo>
                  <a:pt x="9717" y="105795"/>
                  <a:pt x="11156" y="105675"/>
                  <a:pt x="11636" y="105675"/>
                </a:cubicBezTo>
                <a:cubicBezTo>
                  <a:pt x="12955" y="105435"/>
                  <a:pt x="14275" y="105435"/>
                  <a:pt x="15594" y="105195"/>
                </a:cubicBezTo>
                <a:lnTo>
                  <a:pt x="19672" y="104475"/>
                </a:lnTo>
                <a:lnTo>
                  <a:pt x="23990" y="103516"/>
                </a:lnTo>
                <a:cubicBezTo>
                  <a:pt x="25430" y="103156"/>
                  <a:pt x="26749" y="102676"/>
                  <a:pt x="28309" y="102316"/>
                </a:cubicBezTo>
                <a:cubicBezTo>
                  <a:pt x="33946" y="100637"/>
                  <a:pt x="39344" y="98478"/>
                  <a:pt x="44622" y="95839"/>
                </a:cubicBezTo>
                <a:cubicBezTo>
                  <a:pt x="56496" y="89722"/>
                  <a:pt x="67172" y="81445"/>
                  <a:pt x="75808" y="71249"/>
                </a:cubicBezTo>
                <a:cubicBezTo>
                  <a:pt x="89482" y="55056"/>
                  <a:pt x="97999" y="35265"/>
                  <a:pt x="100517" y="14274"/>
                </a:cubicBezTo>
                <a:cubicBezTo>
                  <a:pt x="100997" y="9476"/>
                  <a:pt x="101117" y="4678"/>
                  <a:pt x="100997" y="0"/>
                </a:cubicBezTo>
                <a:lnTo>
                  <a:pt x="97999" y="0"/>
                </a:lnTo>
                <a:lnTo>
                  <a:pt x="97999" y="2399"/>
                </a:lnTo>
                <a:cubicBezTo>
                  <a:pt x="99078" y="13794"/>
                  <a:pt x="97159" y="25309"/>
                  <a:pt x="92481" y="35865"/>
                </a:cubicBezTo>
                <a:cubicBezTo>
                  <a:pt x="94880" y="28188"/>
                  <a:pt x="96319" y="20271"/>
                  <a:pt x="96919" y="12235"/>
                </a:cubicBezTo>
                <a:cubicBezTo>
                  <a:pt x="97279" y="8157"/>
                  <a:pt x="97279" y="4078"/>
                  <a:pt x="97159" y="0"/>
                </a:cubicBezTo>
                <a:lnTo>
                  <a:pt x="87683" y="0"/>
                </a:lnTo>
                <a:lnTo>
                  <a:pt x="87683" y="4078"/>
                </a:lnTo>
                <a:cubicBezTo>
                  <a:pt x="87443" y="12475"/>
                  <a:pt x="86124" y="18352"/>
                  <a:pt x="85404" y="20031"/>
                </a:cubicBezTo>
                <a:cubicBezTo>
                  <a:pt x="85284" y="18592"/>
                  <a:pt x="86004" y="13554"/>
                  <a:pt x="86004" y="6357"/>
                </a:cubicBezTo>
                <a:cubicBezTo>
                  <a:pt x="86004" y="4318"/>
                  <a:pt x="86004" y="2159"/>
                  <a:pt x="85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7893450" y="4608576"/>
            <a:ext cx="1250548" cy="523744"/>
          </a:xfrm>
          <a:custGeom>
            <a:avLst/>
            <a:gdLst/>
            <a:ahLst/>
            <a:cxnLst/>
            <a:rect l="l" t="t" r="r" b="b"/>
            <a:pathLst>
              <a:path w="89919" h="39446" extrusionOk="0">
                <a:moveTo>
                  <a:pt x="25364" y="1"/>
                </a:moveTo>
                <a:cubicBezTo>
                  <a:pt x="24165" y="1"/>
                  <a:pt x="22926" y="142"/>
                  <a:pt x="21840" y="217"/>
                </a:cubicBezTo>
                <a:cubicBezTo>
                  <a:pt x="20758" y="280"/>
                  <a:pt x="20630" y="2254"/>
                  <a:pt x="21713" y="2254"/>
                </a:cubicBezTo>
                <a:cubicBezTo>
                  <a:pt x="22732" y="2254"/>
                  <a:pt x="23623" y="2191"/>
                  <a:pt x="24579" y="2191"/>
                </a:cubicBezTo>
                <a:cubicBezTo>
                  <a:pt x="25351" y="2242"/>
                  <a:pt x="26124" y="2336"/>
                  <a:pt x="26897" y="2336"/>
                </a:cubicBezTo>
                <a:cubicBezTo>
                  <a:pt x="27079" y="2336"/>
                  <a:pt x="27262" y="2330"/>
                  <a:pt x="27444" y="2318"/>
                </a:cubicBezTo>
                <a:cubicBezTo>
                  <a:pt x="28400" y="2318"/>
                  <a:pt x="28782" y="599"/>
                  <a:pt x="27763" y="280"/>
                </a:cubicBezTo>
                <a:cubicBezTo>
                  <a:pt x="27028" y="70"/>
                  <a:pt x="26206" y="1"/>
                  <a:pt x="25364" y="1"/>
                </a:cubicBezTo>
                <a:close/>
                <a:moveTo>
                  <a:pt x="6315" y="11084"/>
                </a:moveTo>
                <a:cubicBezTo>
                  <a:pt x="4612" y="11084"/>
                  <a:pt x="2909" y="11167"/>
                  <a:pt x="1207" y="11361"/>
                </a:cubicBezTo>
                <a:cubicBezTo>
                  <a:pt x="140" y="11424"/>
                  <a:pt x="1" y="13464"/>
                  <a:pt x="1032" y="13464"/>
                </a:cubicBezTo>
                <a:cubicBezTo>
                  <a:pt x="1047" y="13464"/>
                  <a:pt x="1063" y="13464"/>
                  <a:pt x="1079" y="13463"/>
                </a:cubicBezTo>
                <a:cubicBezTo>
                  <a:pt x="2417" y="13463"/>
                  <a:pt x="3754" y="13335"/>
                  <a:pt x="5091" y="13335"/>
                </a:cubicBezTo>
                <a:cubicBezTo>
                  <a:pt x="5555" y="13335"/>
                  <a:pt x="6031" y="13371"/>
                  <a:pt x="6488" y="13371"/>
                </a:cubicBezTo>
                <a:cubicBezTo>
                  <a:pt x="7098" y="13371"/>
                  <a:pt x="7675" y="13308"/>
                  <a:pt x="8148" y="13017"/>
                </a:cubicBezTo>
                <a:cubicBezTo>
                  <a:pt x="8721" y="12635"/>
                  <a:pt x="8849" y="11170"/>
                  <a:pt x="7893" y="11107"/>
                </a:cubicBezTo>
                <a:cubicBezTo>
                  <a:pt x="7367" y="11091"/>
                  <a:pt x="6841" y="11084"/>
                  <a:pt x="6315" y="11084"/>
                </a:cubicBezTo>
                <a:close/>
                <a:moveTo>
                  <a:pt x="34509" y="771"/>
                </a:moveTo>
                <a:cubicBezTo>
                  <a:pt x="33689" y="771"/>
                  <a:pt x="33157" y="2968"/>
                  <a:pt x="34004" y="3210"/>
                </a:cubicBezTo>
                <a:cubicBezTo>
                  <a:pt x="47123" y="7031"/>
                  <a:pt x="60114" y="10979"/>
                  <a:pt x="73361" y="14100"/>
                </a:cubicBezTo>
                <a:cubicBezTo>
                  <a:pt x="71068" y="13845"/>
                  <a:pt x="68775" y="13590"/>
                  <a:pt x="66546" y="13272"/>
                </a:cubicBezTo>
                <a:cubicBezTo>
                  <a:pt x="56421" y="11934"/>
                  <a:pt x="46359" y="10597"/>
                  <a:pt x="36105" y="10024"/>
                </a:cubicBezTo>
                <a:cubicBezTo>
                  <a:pt x="33536" y="9915"/>
                  <a:pt x="23832" y="9195"/>
                  <a:pt x="20855" y="9195"/>
                </a:cubicBezTo>
                <a:cubicBezTo>
                  <a:pt x="20364" y="9195"/>
                  <a:pt x="20056" y="9215"/>
                  <a:pt x="19993" y="9260"/>
                </a:cubicBezTo>
                <a:cubicBezTo>
                  <a:pt x="19165" y="9897"/>
                  <a:pt x="18656" y="11361"/>
                  <a:pt x="19420" y="12125"/>
                </a:cubicBezTo>
                <a:cubicBezTo>
                  <a:pt x="20375" y="13144"/>
                  <a:pt x="37315" y="12762"/>
                  <a:pt x="43684" y="13335"/>
                </a:cubicBezTo>
                <a:cubicBezTo>
                  <a:pt x="49925" y="13909"/>
                  <a:pt x="56166" y="14673"/>
                  <a:pt x="62407" y="15501"/>
                </a:cubicBezTo>
                <a:cubicBezTo>
                  <a:pt x="60433" y="15501"/>
                  <a:pt x="58458" y="15501"/>
                  <a:pt x="56484" y="15564"/>
                </a:cubicBezTo>
                <a:cubicBezTo>
                  <a:pt x="38907" y="15883"/>
                  <a:pt x="21203" y="31613"/>
                  <a:pt x="3627" y="39446"/>
                </a:cubicBezTo>
                <a:lnTo>
                  <a:pt x="89918" y="39446"/>
                </a:lnTo>
                <a:lnTo>
                  <a:pt x="89918" y="14864"/>
                </a:lnTo>
                <a:cubicBezTo>
                  <a:pt x="86925" y="14100"/>
                  <a:pt x="83932" y="13399"/>
                  <a:pt x="80939" y="12826"/>
                </a:cubicBezTo>
                <a:cubicBezTo>
                  <a:pt x="65273" y="9642"/>
                  <a:pt x="49989" y="5057"/>
                  <a:pt x="34641" y="790"/>
                </a:cubicBezTo>
                <a:cubicBezTo>
                  <a:pt x="34596" y="777"/>
                  <a:pt x="34552" y="771"/>
                  <a:pt x="34509" y="7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flipH="1">
            <a:off x="5154475" y="1123250"/>
            <a:ext cx="3276300" cy="21780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2" name="Google Shape;102;p9"/>
          <p:cNvSpPr txBox="1">
            <a:spLocks noGrp="1"/>
          </p:cNvSpPr>
          <p:nvPr>
            <p:ph type="subTitle" idx="1"/>
          </p:nvPr>
        </p:nvSpPr>
        <p:spPr>
          <a:xfrm flipH="1">
            <a:off x="5154475" y="3544025"/>
            <a:ext cx="3038100" cy="930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p9"/>
          <p:cNvSpPr/>
          <p:nvPr/>
        </p:nvSpPr>
        <p:spPr>
          <a:xfrm rot="-5400000" flipH="1">
            <a:off x="8118495" y="4104357"/>
            <a:ext cx="959707" cy="1091345"/>
          </a:xfrm>
          <a:custGeom>
            <a:avLst/>
            <a:gdLst/>
            <a:ahLst/>
            <a:cxnLst/>
            <a:rect l="l" t="t" r="r" b="b"/>
            <a:pathLst>
              <a:path w="20853" h="23712" extrusionOk="0">
                <a:moveTo>
                  <a:pt x="3345" y="0"/>
                </a:moveTo>
                <a:cubicBezTo>
                  <a:pt x="3337" y="0"/>
                  <a:pt x="3328" y="3"/>
                  <a:pt x="3320" y="8"/>
                </a:cubicBezTo>
                <a:lnTo>
                  <a:pt x="3296" y="8"/>
                </a:lnTo>
                <a:cubicBezTo>
                  <a:pt x="3296" y="33"/>
                  <a:pt x="3296" y="57"/>
                  <a:pt x="3296" y="82"/>
                </a:cubicBezTo>
                <a:cubicBezTo>
                  <a:pt x="3271" y="131"/>
                  <a:pt x="3271" y="205"/>
                  <a:pt x="3296" y="254"/>
                </a:cubicBezTo>
                <a:cubicBezTo>
                  <a:pt x="3296" y="401"/>
                  <a:pt x="3320" y="524"/>
                  <a:pt x="3370" y="647"/>
                </a:cubicBezTo>
                <a:cubicBezTo>
                  <a:pt x="3468" y="992"/>
                  <a:pt x="3591" y="1287"/>
                  <a:pt x="3738" y="1582"/>
                </a:cubicBezTo>
                <a:cubicBezTo>
                  <a:pt x="4083" y="2221"/>
                  <a:pt x="4452" y="2836"/>
                  <a:pt x="4894" y="3401"/>
                </a:cubicBezTo>
                <a:cubicBezTo>
                  <a:pt x="4992" y="3573"/>
                  <a:pt x="5656" y="4434"/>
                  <a:pt x="6369" y="5196"/>
                </a:cubicBezTo>
                <a:cubicBezTo>
                  <a:pt x="6689" y="5590"/>
                  <a:pt x="7083" y="5934"/>
                  <a:pt x="7328" y="6204"/>
                </a:cubicBezTo>
                <a:cubicBezTo>
                  <a:pt x="7451" y="6352"/>
                  <a:pt x="7574" y="6450"/>
                  <a:pt x="7648" y="6524"/>
                </a:cubicBezTo>
                <a:cubicBezTo>
                  <a:pt x="7697" y="6549"/>
                  <a:pt x="7722" y="6598"/>
                  <a:pt x="7771" y="6622"/>
                </a:cubicBezTo>
                <a:cubicBezTo>
                  <a:pt x="7476" y="5909"/>
                  <a:pt x="6443" y="4483"/>
                  <a:pt x="5484" y="3057"/>
                </a:cubicBezTo>
                <a:lnTo>
                  <a:pt x="4181" y="1065"/>
                </a:lnTo>
                <a:cubicBezTo>
                  <a:pt x="3984" y="795"/>
                  <a:pt x="3812" y="549"/>
                  <a:pt x="3665" y="352"/>
                </a:cubicBezTo>
                <a:cubicBezTo>
                  <a:pt x="3533" y="176"/>
                  <a:pt x="3420" y="0"/>
                  <a:pt x="3345" y="0"/>
                </a:cubicBezTo>
                <a:close/>
                <a:moveTo>
                  <a:pt x="5232" y="9421"/>
                </a:moveTo>
                <a:cubicBezTo>
                  <a:pt x="5156" y="9421"/>
                  <a:pt x="5201" y="9568"/>
                  <a:pt x="5435" y="9942"/>
                </a:cubicBezTo>
                <a:cubicBezTo>
                  <a:pt x="5782" y="10508"/>
                  <a:pt x="7324" y="11917"/>
                  <a:pt x="7599" y="11917"/>
                </a:cubicBezTo>
                <a:cubicBezTo>
                  <a:pt x="7694" y="11917"/>
                  <a:pt x="7638" y="11749"/>
                  <a:pt x="7328" y="11319"/>
                </a:cubicBezTo>
                <a:cubicBezTo>
                  <a:pt x="7132" y="11073"/>
                  <a:pt x="6910" y="10852"/>
                  <a:pt x="6689" y="10631"/>
                </a:cubicBezTo>
                <a:cubicBezTo>
                  <a:pt x="6419" y="10360"/>
                  <a:pt x="6099" y="10065"/>
                  <a:pt x="5829" y="9844"/>
                </a:cubicBezTo>
                <a:cubicBezTo>
                  <a:pt x="5545" y="9599"/>
                  <a:pt x="5315" y="9421"/>
                  <a:pt x="5232" y="9421"/>
                </a:cubicBezTo>
                <a:close/>
                <a:moveTo>
                  <a:pt x="315" y="14402"/>
                </a:moveTo>
                <a:cubicBezTo>
                  <a:pt x="229" y="14402"/>
                  <a:pt x="298" y="14593"/>
                  <a:pt x="616" y="15081"/>
                </a:cubicBezTo>
                <a:cubicBezTo>
                  <a:pt x="1132" y="15720"/>
                  <a:pt x="1722" y="16286"/>
                  <a:pt x="2361" y="16802"/>
                </a:cubicBezTo>
                <a:cubicBezTo>
                  <a:pt x="2719" y="17058"/>
                  <a:pt x="3003" y="17233"/>
                  <a:pt x="3101" y="17233"/>
                </a:cubicBezTo>
                <a:cubicBezTo>
                  <a:pt x="3192" y="17233"/>
                  <a:pt x="3123" y="17082"/>
                  <a:pt x="2804" y="16704"/>
                </a:cubicBezTo>
                <a:cubicBezTo>
                  <a:pt x="2632" y="16507"/>
                  <a:pt x="2337" y="16188"/>
                  <a:pt x="1993" y="15843"/>
                </a:cubicBezTo>
                <a:lnTo>
                  <a:pt x="960" y="14884"/>
                </a:lnTo>
                <a:cubicBezTo>
                  <a:pt x="650" y="14599"/>
                  <a:pt x="403" y="14402"/>
                  <a:pt x="315" y="14402"/>
                </a:cubicBezTo>
                <a:close/>
                <a:moveTo>
                  <a:pt x="4125" y="18111"/>
                </a:moveTo>
                <a:cubicBezTo>
                  <a:pt x="4056" y="18111"/>
                  <a:pt x="4073" y="18199"/>
                  <a:pt x="4230" y="18425"/>
                </a:cubicBezTo>
                <a:cubicBezTo>
                  <a:pt x="4722" y="18917"/>
                  <a:pt x="5263" y="19384"/>
                  <a:pt x="5853" y="19778"/>
                </a:cubicBezTo>
                <a:cubicBezTo>
                  <a:pt x="6173" y="20024"/>
                  <a:pt x="6468" y="20269"/>
                  <a:pt x="6812" y="20491"/>
                </a:cubicBezTo>
                <a:cubicBezTo>
                  <a:pt x="7156" y="20737"/>
                  <a:pt x="7501" y="20958"/>
                  <a:pt x="7845" y="21179"/>
                </a:cubicBezTo>
                <a:cubicBezTo>
                  <a:pt x="8533" y="21671"/>
                  <a:pt x="9296" y="22040"/>
                  <a:pt x="9959" y="22409"/>
                </a:cubicBezTo>
                <a:cubicBezTo>
                  <a:pt x="10033" y="22310"/>
                  <a:pt x="9861" y="22114"/>
                  <a:pt x="9541" y="21843"/>
                </a:cubicBezTo>
                <a:cubicBezTo>
                  <a:pt x="9246" y="21597"/>
                  <a:pt x="8755" y="21302"/>
                  <a:pt x="8263" y="20958"/>
                </a:cubicBezTo>
                <a:cubicBezTo>
                  <a:pt x="7796" y="20614"/>
                  <a:pt x="7230" y="20269"/>
                  <a:pt x="6763" y="19950"/>
                </a:cubicBezTo>
                <a:lnTo>
                  <a:pt x="5632" y="19138"/>
                </a:lnTo>
                <a:cubicBezTo>
                  <a:pt x="5265" y="18864"/>
                  <a:pt x="4326" y="18111"/>
                  <a:pt x="4125" y="18111"/>
                </a:cubicBezTo>
                <a:close/>
                <a:moveTo>
                  <a:pt x="2509" y="2295"/>
                </a:moveTo>
                <a:lnTo>
                  <a:pt x="2509" y="2295"/>
                </a:lnTo>
                <a:cubicBezTo>
                  <a:pt x="2263" y="2541"/>
                  <a:pt x="2460" y="3377"/>
                  <a:pt x="3001" y="4459"/>
                </a:cubicBezTo>
                <a:cubicBezTo>
                  <a:pt x="3689" y="5786"/>
                  <a:pt x="4525" y="7016"/>
                  <a:pt x="5533" y="8147"/>
                </a:cubicBezTo>
                <a:cubicBezTo>
                  <a:pt x="7673" y="10704"/>
                  <a:pt x="10697" y="12844"/>
                  <a:pt x="11804" y="13557"/>
                </a:cubicBezTo>
                <a:cubicBezTo>
                  <a:pt x="12246" y="13901"/>
                  <a:pt x="13968" y="14983"/>
                  <a:pt x="15566" y="15917"/>
                </a:cubicBezTo>
                <a:cubicBezTo>
                  <a:pt x="17164" y="16827"/>
                  <a:pt x="18664" y="17614"/>
                  <a:pt x="18320" y="17835"/>
                </a:cubicBezTo>
                <a:cubicBezTo>
                  <a:pt x="18271" y="17869"/>
                  <a:pt x="18194" y="17885"/>
                  <a:pt x="18093" y="17885"/>
                </a:cubicBezTo>
                <a:cubicBezTo>
                  <a:pt x="17535" y="17885"/>
                  <a:pt x="16243" y="17392"/>
                  <a:pt x="14951" y="16704"/>
                </a:cubicBezTo>
                <a:cubicBezTo>
                  <a:pt x="14558" y="16532"/>
                  <a:pt x="14189" y="16311"/>
                  <a:pt x="13820" y="16089"/>
                </a:cubicBezTo>
                <a:cubicBezTo>
                  <a:pt x="13451" y="15868"/>
                  <a:pt x="13058" y="15696"/>
                  <a:pt x="12763" y="15475"/>
                </a:cubicBezTo>
                <a:cubicBezTo>
                  <a:pt x="12271" y="15179"/>
                  <a:pt x="11754" y="14909"/>
                  <a:pt x="11214" y="14663"/>
                </a:cubicBezTo>
                <a:lnTo>
                  <a:pt x="11214" y="14663"/>
                </a:lnTo>
                <a:cubicBezTo>
                  <a:pt x="11410" y="14983"/>
                  <a:pt x="12000" y="15450"/>
                  <a:pt x="12541" y="15917"/>
                </a:cubicBezTo>
                <a:cubicBezTo>
                  <a:pt x="13107" y="16360"/>
                  <a:pt x="13623" y="16778"/>
                  <a:pt x="13722" y="16999"/>
                </a:cubicBezTo>
                <a:cubicBezTo>
                  <a:pt x="13792" y="17201"/>
                  <a:pt x="13737" y="17287"/>
                  <a:pt x="13593" y="17287"/>
                </a:cubicBezTo>
                <a:cubicBezTo>
                  <a:pt x="13334" y="17287"/>
                  <a:pt x="12789" y="17009"/>
                  <a:pt x="12172" y="16630"/>
                </a:cubicBezTo>
                <a:cubicBezTo>
                  <a:pt x="11705" y="16311"/>
                  <a:pt x="11189" y="15966"/>
                  <a:pt x="10771" y="15622"/>
                </a:cubicBezTo>
                <a:cubicBezTo>
                  <a:pt x="10353" y="15278"/>
                  <a:pt x="9984" y="14983"/>
                  <a:pt x="9763" y="14811"/>
                </a:cubicBezTo>
                <a:cubicBezTo>
                  <a:pt x="9443" y="14614"/>
                  <a:pt x="8730" y="14048"/>
                  <a:pt x="8164" y="13655"/>
                </a:cubicBezTo>
                <a:cubicBezTo>
                  <a:pt x="7862" y="13449"/>
                  <a:pt x="7598" y="13297"/>
                  <a:pt x="7472" y="13297"/>
                </a:cubicBezTo>
                <a:cubicBezTo>
                  <a:pt x="7371" y="13297"/>
                  <a:pt x="7357" y="13392"/>
                  <a:pt x="7476" y="13630"/>
                </a:cubicBezTo>
                <a:cubicBezTo>
                  <a:pt x="7599" y="13901"/>
                  <a:pt x="8140" y="14294"/>
                  <a:pt x="8681" y="14712"/>
                </a:cubicBezTo>
                <a:cubicBezTo>
                  <a:pt x="9222" y="15130"/>
                  <a:pt x="9837" y="15524"/>
                  <a:pt x="10082" y="15917"/>
                </a:cubicBezTo>
                <a:cubicBezTo>
                  <a:pt x="10359" y="16322"/>
                  <a:pt x="10378" y="16468"/>
                  <a:pt x="10202" y="16468"/>
                </a:cubicBezTo>
                <a:cubicBezTo>
                  <a:pt x="10175" y="16468"/>
                  <a:pt x="10143" y="16465"/>
                  <a:pt x="10107" y="16458"/>
                </a:cubicBezTo>
                <a:cubicBezTo>
                  <a:pt x="9640" y="16261"/>
                  <a:pt x="9173" y="16016"/>
                  <a:pt x="8755" y="15720"/>
                </a:cubicBezTo>
                <a:cubicBezTo>
                  <a:pt x="8189" y="15327"/>
                  <a:pt x="7574" y="14835"/>
                  <a:pt x="7009" y="14417"/>
                </a:cubicBezTo>
                <a:lnTo>
                  <a:pt x="5779" y="13335"/>
                </a:lnTo>
                <a:cubicBezTo>
                  <a:pt x="5460" y="13040"/>
                  <a:pt x="5042" y="12671"/>
                  <a:pt x="4648" y="12229"/>
                </a:cubicBezTo>
                <a:cubicBezTo>
                  <a:pt x="4230" y="11786"/>
                  <a:pt x="3763" y="11368"/>
                  <a:pt x="3370" y="10926"/>
                </a:cubicBezTo>
                <a:cubicBezTo>
                  <a:pt x="2584" y="10140"/>
                  <a:pt x="1885" y="9441"/>
                  <a:pt x="1437" y="9441"/>
                </a:cubicBezTo>
                <a:cubicBezTo>
                  <a:pt x="1408" y="9441"/>
                  <a:pt x="1380" y="9444"/>
                  <a:pt x="1353" y="9450"/>
                </a:cubicBezTo>
                <a:cubicBezTo>
                  <a:pt x="2902" y="12327"/>
                  <a:pt x="5706" y="14983"/>
                  <a:pt x="8976" y="17073"/>
                </a:cubicBezTo>
                <a:cubicBezTo>
                  <a:pt x="10623" y="18106"/>
                  <a:pt x="12320" y="19065"/>
                  <a:pt x="14066" y="19901"/>
                </a:cubicBezTo>
                <a:lnTo>
                  <a:pt x="14705" y="20196"/>
                </a:lnTo>
                <a:lnTo>
                  <a:pt x="15369" y="20515"/>
                </a:lnTo>
                <a:lnTo>
                  <a:pt x="16648" y="21130"/>
                </a:lnTo>
                <a:lnTo>
                  <a:pt x="17926" y="21696"/>
                </a:lnTo>
                <a:cubicBezTo>
                  <a:pt x="18344" y="21868"/>
                  <a:pt x="18738" y="22089"/>
                  <a:pt x="19156" y="22261"/>
                </a:cubicBezTo>
                <a:cubicBezTo>
                  <a:pt x="19746" y="22482"/>
                  <a:pt x="20311" y="22778"/>
                  <a:pt x="20852" y="23097"/>
                </a:cubicBezTo>
                <a:lnTo>
                  <a:pt x="20852" y="13507"/>
                </a:lnTo>
                <a:cubicBezTo>
                  <a:pt x="19205" y="12794"/>
                  <a:pt x="17656" y="12007"/>
                  <a:pt x="16181" y="11221"/>
                </a:cubicBezTo>
                <a:cubicBezTo>
                  <a:pt x="15640" y="10901"/>
                  <a:pt x="15000" y="10581"/>
                  <a:pt x="14435" y="10212"/>
                </a:cubicBezTo>
                <a:lnTo>
                  <a:pt x="13549" y="9721"/>
                </a:lnTo>
                <a:cubicBezTo>
                  <a:pt x="13279" y="9549"/>
                  <a:pt x="13009" y="9376"/>
                  <a:pt x="12738" y="9229"/>
                </a:cubicBezTo>
                <a:cubicBezTo>
                  <a:pt x="12689" y="9204"/>
                  <a:pt x="12541" y="9131"/>
                  <a:pt x="12320" y="9032"/>
                </a:cubicBezTo>
                <a:lnTo>
                  <a:pt x="11582" y="8688"/>
                </a:lnTo>
                <a:lnTo>
                  <a:pt x="10918" y="8368"/>
                </a:lnTo>
                <a:cubicBezTo>
                  <a:pt x="10794" y="8315"/>
                  <a:pt x="10709" y="8275"/>
                  <a:pt x="10689" y="8275"/>
                </a:cubicBezTo>
                <a:cubicBezTo>
                  <a:pt x="10681" y="8275"/>
                  <a:pt x="10683" y="8281"/>
                  <a:pt x="10697" y="8295"/>
                </a:cubicBezTo>
                <a:cubicBezTo>
                  <a:pt x="10820" y="8417"/>
                  <a:pt x="11041" y="8614"/>
                  <a:pt x="11312" y="8860"/>
                </a:cubicBezTo>
                <a:cubicBezTo>
                  <a:pt x="11607" y="9106"/>
                  <a:pt x="11927" y="9401"/>
                  <a:pt x="12320" y="9721"/>
                </a:cubicBezTo>
                <a:cubicBezTo>
                  <a:pt x="12738" y="10016"/>
                  <a:pt x="13156" y="10385"/>
                  <a:pt x="13623" y="10704"/>
                </a:cubicBezTo>
                <a:lnTo>
                  <a:pt x="14386" y="11221"/>
                </a:lnTo>
                <a:lnTo>
                  <a:pt x="15123" y="11712"/>
                </a:lnTo>
                <a:cubicBezTo>
                  <a:pt x="17017" y="13016"/>
                  <a:pt x="18885" y="13999"/>
                  <a:pt x="18492" y="14122"/>
                </a:cubicBezTo>
                <a:cubicBezTo>
                  <a:pt x="18445" y="14132"/>
                  <a:pt x="18390" y="14137"/>
                  <a:pt x="18329" y="14137"/>
                </a:cubicBezTo>
                <a:cubicBezTo>
                  <a:pt x="17942" y="14137"/>
                  <a:pt x="17285" y="13938"/>
                  <a:pt x="16500" y="13557"/>
                </a:cubicBezTo>
                <a:cubicBezTo>
                  <a:pt x="16033" y="13311"/>
                  <a:pt x="15541" y="13065"/>
                  <a:pt x="15025" y="12745"/>
                </a:cubicBezTo>
                <a:lnTo>
                  <a:pt x="14263" y="12229"/>
                </a:lnTo>
                <a:cubicBezTo>
                  <a:pt x="13992" y="12057"/>
                  <a:pt x="13722" y="11885"/>
                  <a:pt x="13476" y="11688"/>
                </a:cubicBezTo>
                <a:cubicBezTo>
                  <a:pt x="12959" y="11294"/>
                  <a:pt x="12443" y="10926"/>
                  <a:pt x="11976" y="10508"/>
                </a:cubicBezTo>
                <a:cubicBezTo>
                  <a:pt x="11754" y="10311"/>
                  <a:pt x="11509" y="10114"/>
                  <a:pt x="11287" y="9917"/>
                </a:cubicBezTo>
                <a:lnTo>
                  <a:pt x="10673" y="9352"/>
                </a:lnTo>
                <a:cubicBezTo>
                  <a:pt x="10082" y="8786"/>
                  <a:pt x="9468" y="8270"/>
                  <a:pt x="8828" y="7778"/>
                </a:cubicBezTo>
                <a:cubicBezTo>
                  <a:pt x="8433" y="7531"/>
                  <a:pt x="8203" y="7425"/>
                  <a:pt x="8099" y="7425"/>
                </a:cubicBezTo>
                <a:cubicBezTo>
                  <a:pt x="7893" y="7425"/>
                  <a:pt x="8182" y="7845"/>
                  <a:pt x="8656" y="8417"/>
                </a:cubicBezTo>
                <a:cubicBezTo>
                  <a:pt x="9001" y="8836"/>
                  <a:pt x="9468" y="9327"/>
                  <a:pt x="9910" y="9745"/>
                </a:cubicBezTo>
                <a:cubicBezTo>
                  <a:pt x="10377" y="10139"/>
                  <a:pt x="10771" y="10508"/>
                  <a:pt x="11017" y="10704"/>
                </a:cubicBezTo>
                <a:lnTo>
                  <a:pt x="12025" y="11516"/>
                </a:lnTo>
                <a:lnTo>
                  <a:pt x="13525" y="12622"/>
                </a:lnTo>
                <a:cubicBezTo>
                  <a:pt x="14041" y="12991"/>
                  <a:pt x="14508" y="13335"/>
                  <a:pt x="14828" y="13606"/>
                </a:cubicBezTo>
                <a:cubicBezTo>
                  <a:pt x="15172" y="13852"/>
                  <a:pt x="15344" y="14048"/>
                  <a:pt x="15197" y="14122"/>
                </a:cubicBezTo>
                <a:cubicBezTo>
                  <a:pt x="15147" y="14142"/>
                  <a:pt x="15084" y="14152"/>
                  <a:pt x="15011" y="14152"/>
                </a:cubicBezTo>
                <a:cubicBezTo>
                  <a:pt x="14724" y="14152"/>
                  <a:pt x="14270" y="14003"/>
                  <a:pt x="13722" y="13729"/>
                </a:cubicBezTo>
                <a:cubicBezTo>
                  <a:pt x="13353" y="13557"/>
                  <a:pt x="12959" y="13360"/>
                  <a:pt x="12591" y="13114"/>
                </a:cubicBezTo>
                <a:cubicBezTo>
                  <a:pt x="12197" y="12868"/>
                  <a:pt x="11779" y="12598"/>
                  <a:pt x="11361" y="12303"/>
                </a:cubicBezTo>
                <a:lnTo>
                  <a:pt x="10181" y="11393"/>
                </a:lnTo>
                <a:cubicBezTo>
                  <a:pt x="9812" y="11049"/>
                  <a:pt x="9443" y="10753"/>
                  <a:pt x="9123" y="10434"/>
                </a:cubicBezTo>
                <a:cubicBezTo>
                  <a:pt x="8484" y="9819"/>
                  <a:pt x="7968" y="9327"/>
                  <a:pt x="7722" y="9008"/>
                </a:cubicBezTo>
                <a:cubicBezTo>
                  <a:pt x="6665" y="7877"/>
                  <a:pt x="5755" y="6819"/>
                  <a:pt x="4919" y="5737"/>
                </a:cubicBezTo>
                <a:cubicBezTo>
                  <a:pt x="4034" y="4631"/>
                  <a:pt x="3247" y="3500"/>
                  <a:pt x="2509" y="2295"/>
                </a:cubicBezTo>
                <a:close/>
                <a:moveTo>
                  <a:pt x="5115" y="20515"/>
                </a:moveTo>
                <a:lnTo>
                  <a:pt x="5115" y="20515"/>
                </a:lnTo>
                <a:cubicBezTo>
                  <a:pt x="6517" y="21745"/>
                  <a:pt x="8066" y="22802"/>
                  <a:pt x="9689" y="23712"/>
                </a:cubicBezTo>
                <a:lnTo>
                  <a:pt x="10255" y="23712"/>
                </a:lnTo>
                <a:lnTo>
                  <a:pt x="10132" y="23638"/>
                </a:lnTo>
                <a:cubicBezTo>
                  <a:pt x="9689" y="23417"/>
                  <a:pt x="9296" y="23171"/>
                  <a:pt x="8976" y="22999"/>
                </a:cubicBezTo>
                <a:lnTo>
                  <a:pt x="7992" y="22409"/>
                </a:lnTo>
                <a:lnTo>
                  <a:pt x="7009" y="21794"/>
                </a:lnTo>
                <a:cubicBezTo>
                  <a:pt x="6689" y="21573"/>
                  <a:pt x="6369" y="21376"/>
                  <a:pt x="6050" y="21155"/>
                </a:cubicBezTo>
                <a:lnTo>
                  <a:pt x="5115" y="20515"/>
                </a:lnTo>
                <a:close/>
                <a:moveTo>
                  <a:pt x="1" y="11516"/>
                </a:moveTo>
                <a:lnTo>
                  <a:pt x="1" y="11516"/>
                </a:lnTo>
                <a:cubicBezTo>
                  <a:pt x="1329" y="13581"/>
                  <a:pt x="3001" y="15401"/>
                  <a:pt x="4943" y="16925"/>
                </a:cubicBezTo>
                <a:cubicBezTo>
                  <a:pt x="6935" y="18499"/>
                  <a:pt x="9025" y="19925"/>
                  <a:pt x="11214" y="21204"/>
                </a:cubicBezTo>
                <a:cubicBezTo>
                  <a:pt x="11828" y="21573"/>
                  <a:pt x="12615" y="22015"/>
                  <a:pt x="13451" y="22507"/>
                </a:cubicBezTo>
                <a:cubicBezTo>
                  <a:pt x="14189" y="22876"/>
                  <a:pt x="14951" y="23318"/>
                  <a:pt x="15738" y="23712"/>
                </a:cubicBezTo>
                <a:lnTo>
                  <a:pt x="20852" y="23712"/>
                </a:lnTo>
                <a:cubicBezTo>
                  <a:pt x="20238" y="23663"/>
                  <a:pt x="19648" y="23564"/>
                  <a:pt x="19082" y="23417"/>
                </a:cubicBezTo>
                <a:cubicBezTo>
                  <a:pt x="17508" y="23073"/>
                  <a:pt x="15689" y="22310"/>
                  <a:pt x="13943" y="21425"/>
                </a:cubicBezTo>
                <a:lnTo>
                  <a:pt x="12664" y="20737"/>
                </a:lnTo>
                <a:lnTo>
                  <a:pt x="12050" y="20368"/>
                </a:lnTo>
                <a:lnTo>
                  <a:pt x="11435" y="19999"/>
                </a:lnTo>
                <a:lnTo>
                  <a:pt x="10279" y="19310"/>
                </a:lnTo>
                <a:lnTo>
                  <a:pt x="9246" y="18622"/>
                </a:lnTo>
                <a:cubicBezTo>
                  <a:pt x="7525" y="17515"/>
                  <a:pt x="5853" y="16311"/>
                  <a:pt x="4255" y="15007"/>
                </a:cubicBezTo>
                <a:cubicBezTo>
                  <a:pt x="2509" y="13606"/>
                  <a:pt x="935" y="12130"/>
                  <a:pt x="1" y="115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rot="-5400000">
            <a:off x="8145784" y="249098"/>
            <a:ext cx="1247343" cy="749112"/>
          </a:xfrm>
          <a:custGeom>
            <a:avLst/>
            <a:gdLst/>
            <a:ahLst/>
            <a:cxnLst/>
            <a:rect l="l" t="t" r="r" b="b"/>
            <a:pathLst>
              <a:path w="19082" h="11460" extrusionOk="0">
                <a:moveTo>
                  <a:pt x="10598" y="4255"/>
                </a:moveTo>
                <a:lnTo>
                  <a:pt x="10598" y="4255"/>
                </a:lnTo>
                <a:cubicBezTo>
                  <a:pt x="8975" y="5214"/>
                  <a:pt x="6664" y="7156"/>
                  <a:pt x="5066" y="8042"/>
                </a:cubicBezTo>
                <a:cubicBezTo>
                  <a:pt x="5410" y="7747"/>
                  <a:pt x="5779" y="7427"/>
                  <a:pt x="6148" y="7132"/>
                </a:cubicBezTo>
                <a:cubicBezTo>
                  <a:pt x="6344" y="6960"/>
                  <a:pt x="6541" y="6812"/>
                  <a:pt x="6738" y="6665"/>
                </a:cubicBezTo>
                <a:lnTo>
                  <a:pt x="7303" y="6222"/>
                </a:lnTo>
                <a:cubicBezTo>
                  <a:pt x="7771" y="5779"/>
                  <a:pt x="8287" y="5386"/>
                  <a:pt x="8852" y="5042"/>
                </a:cubicBezTo>
                <a:cubicBezTo>
                  <a:pt x="9393" y="4722"/>
                  <a:pt x="9984" y="4452"/>
                  <a:pt x="10598" y="4255"/>
                </a:cubicBezTo>
                <a:close/>
                <a:moveTo>
                  <a:pt x="19057" y="1"/>
                </a:moveTo>
                <a:cubicBezTo>
                  <a:pt x="18811" y="75"/>
                  <a:pt x="18565" y="124"/>
                  <a:pt x="18319" y="198"/>
                </a:cubicBezTo>
                <a:cubicBezTo>
                  <a:pt x="15467" y="1034"/>
                  <a:pt x="12738" y="2189"/>
                  <a:pt x="10156" y="3665"/>
                </a:cubicBezTo>
                <a:cubicBezTo>
                  <a:pt x="7230" y="5263"/>
                  <a:pt x="4525" y="7181"/>
                  <a:pt x="2041" y="9394"/>
                </a:cubicBezTo>
                <a:cubicBezTo>
                  <a:pt x="1328" y="10009"/>
                  <a:pt x="664" y="10673"/>
                  <a:pt x="0" y="11361"/>
                </a:cubicBezTo>
                <a:cubicBezTo>
                  <a:pt x="1771" y="11337"/>
                  <a:pt x="3541" y="11337"/>
                  <a:pt x="5312" y="11337"/>
                </a:cubicBezTo>
                <a:lnTo>
                  <a:pt x="6025" y="10697"/>
                </a:lnTo>
                <a:lnTo>
                  <a:pt x="6271" y="10476"/>
                </a:lnTo>
                <a:lnTo>
                  <a:pt x="6516" y="10279"/>
                </a:lnTo>
                <a:lnTo>
                  <a:pt x="7033" y="9910"/>
                </a:lnTo>
                <a:lnTo>
                  <a:pt x="8016" y="9173"/>
                </a:lnTo>
                <a:cubicBezTo>
                  <a:pt x="8164" y="9050"/>
                  <a:pt x="8336" y="8927"/>
                  <a:pt x="8484" y="8828"/>
                </a:cubicBezTo>
                <a:lnTo>
                  <a:pt x="8951" y="8509"/>
                </a:lnTo>
                <a:lnTo>
                  <a:pt x="9836" y="7968"/>
                </a:lnTo>
                <a:lnTo>
                  <a:pt x="10229" y="7722"/>
                </a:lnTo>
                <a:lnTo>
                  <a:pt x="10598" y="7501"/>
                </a:lnTo>
                <a:cubicBezTo>
                  <a:pt x="11334" y="7133"/>
                  <a:pt x="11836" y="6902"/>
                  <a:pt x="12022" y="6902"/>
                </a:cubicBezTo>
                <a:cubicBezTo>
                  <a:pt x="12084" y="6902"/>
                  <a:pt x="12111" y="6929"/>
                  <a:pt x="12098" y="6984"/>
                </a:cubicBezTo>
                <a:cubicBezTo>
                  <a:pt x="12172" y="7058"/>
                  <a:pt x="11680" y="7427"/>
                  <a:pt x="10844" y="7943"/>
                </a:cubicBezTo>
                <a:lnTo>
                  <a:pt x="10524" y="8140"/>
                </a:lnTo>
                <a:lnTo>
                  <a:pt x="10180" y="8386"/>
                </a:lnTo>
                <a:lnTo>
                  <a:pt x="9418" y="8902"/>
                </a:lnTo>
                <a:lnTo>
                  <a:pt x="8582" y="9443"/>
                </a:lnTo>
                <a:lnTo>
                  <a:pt x="7746" y="10058"/>
                </a:lnTo>
                <a:cubicBezTo>
                  <a:pt x="7205" y="10476"/>
                  <a:pt x="6615" y="10894"/>
                  <a:pt x="6074" y="11337"/>
                </a:cubicBezTo>
                <a:lnTo>
                  <a:pt x="8385" y="11361"/>
                </a:lnTo>
                <a:cubicBezTo>
                  <a:pt x="8754" y="11091"/>
                  <a:pt x="9098" y="10845"/>
                  <a:pt x="9443" y="10599"/>
                </a:cubicBezTo>
                <a:cubicBezTo>
                  <a:pt x="10082" y="10205"/>
                  <a:pt x="10721" y="9837"/>
                  <a:pt x="11385" y="9517"/>
                </a:cubicBezTo>
                <a:lnTo>
                  <a:pt x="11385" y="9517"/>
                </a:lnTo>
                <a:cubicBezTo>
                  <a:pt x="10992" y="9837"/>
                  <a:pt x="10598" y="10132"/>
                  <a:pt x="10180" y="10427"/>
                </a:cubicBezTo>
                <a:cubicBezTo>
                  <a:pt x="9984" y="10574"/>
                  <a:pt x="9762" y="10722"/>
                  <a:pt x="9566" y="10845"/>
                </a:cubicBezTo>
                <a:cubicBezTo>
                  <a:pt x="9369" y="10992"/>
                  <a:pt x="9172" y="11164"/>
                  <a:pt x="8951" y="11312"/>
                </a:cubicBezTo>
                <a:lnTo>
                  <a:pt x="9418" y="11017"/>
                </a:lnTo>
                <a:lnTo>
                  <a:pt x="9418" y="11017"/>
                </a:lnTo>
                <a:cubicBezTo>
                  <a:pt x="9270" y="11115"/>
                  <a:pt x="9098" y="11238"/>
                  <a:pt x="8926" y="11361"/>
                </a:cubicBezTo>
                <a:cubicBezTo>
                  <a:pt x="10647" y="11386"/>
                  <a:pt x="12393" y="11410"/>
                  <a:pt x="14115" y="11459"/>
                </a:cubicBezTo>
                <a:lnTo>
                  <a:pt x="14410" y="11287"/>
                </a:lnTo>
                <a:lnTo>
                  <a:pt x="14705" y="11140"/>
                </a:lnTo>
                <a:lnTo>
                  <a:pt x="14975" y="10992"/>
                </a:lnTo>
                <a:cubicBezTo>
                  <a:pt x="15369" y="10796"/>
                  <a:pt x="15762" y="10599"/>
                  <a:pt x="16155" y="10402"/>
                </a:cubicBezTo>
                <a:lnTo>
                  <a:pt x="16426" y="10255"/>
                </a:lnTo>
                <a:lnTo>
                  <a:pt x="16696" y="10107"/>
                </a:lnTo>
                <a:cubicBezTo>
                  <a:pt x="16893" y="10033"/>
                  <a:pt x="17065" y="9935"/>
                  <a:pt x="17213" y="9837"/>
                </a:cubicBezTo>
                <a:cubicBezTo>
                  <a:pt x="17532" y="9664"/>
                  <a:pt x="17803" y="9443"/>
                  <a:pt x="18073" y="9222"/>
                </a:cubicBezTo>
                <a:lnTo>
                  <a:pt x="18073" y="9222"/>
                </a:lnTo>
                <a:cubicBezTo>
                  <a:pt x="17680" y="9296"/>
                  <a:pt x="17311" y="9394"/>
                  <a:pt x="16967" y="9566"/>
                </a:cubicBezTo>
                <a:cubicBezTo>
                  <a:pt x="16573" y="9714"/>
                  <a:pt x="16155" y="9910"/>
                  <a:pt x="15787" y="10132"/>
                </a:cubicBezTo>
                <a:cubicBezTo>
                  <a:pt x="15393" y="10328"/>
                  <a:pt x="15000" y="10550"/>
                  <a:pt x="14606" y="10697"/>
                </a:cubicBezTo>
                <a:cubicBezTo>
                  <a:pt x="14287" y="10869"/>
                  <a:pt x="13918" y="10992"/>
                  <a:pt x="13549" y="11091"/>
                </a:cubicBezTo>
                <a:cubicBezTo>
                  <a:pt x="13696" y="10943"/>
                  <a:pt x="13819" y="10820"/>
                  <a:pt x="13967" y="10673"/>
                </a:cubicBezTo>
                <a:cubicBezTo>
                  <a:pt x="14139" y="10525"/>
                  <a:pt x="14336" y="10353"/>
                  <a:pt x="14533" y="10230"/>
                </a:cubicBezTo>
                <a:cubicBezTo>
                  <a:pt x="14975" y="9910"/>
                  <a:pt x="15491" y="9566"/>
                  <a:pt x="16032" y="9222"/>
                </a:cubicBezTo>
                <a:cubicBezTo>
                  <a:pt x="16573" y="8902"/>
                  <a:pt x="17164" y="8607"/>
                  <a:pt x="17729" y="8312"/>
                </a:cubicBezTo>
                <a:cubicBezTo>
                  <a:pt x="18221" y="8091"/>
                  <a:pt x="18688" y="7869"/>
                  <a:pt x="19082" y="7697"/>
                </a:cubicBezTo>
                <a:lnTo>
                  <a:pt x="19082" y="6886"/>
                </a:lnTo>
                <a:cubicBezTo>
                  <a:pt x="18565" y="7083"/>
                  <a:pt x="18049" y="7328"/>
                  <a:pt x="17508" y="7550"/>
                </a:cubicBezTo>
                <a:cubicBezTo>
                  <a:pt x="16918" y="7796"/>
                  <a:pt x="16352" y="8091"/>
                  <a:pt x="15787" y="8337"/>
                </a:cubicBezTo>
                <a:cubicBezTo>
                  <a:pt x="15221" y="8583"/>
                  <a:pt x="14705" y="8853"/>
                  <a:pt x="14237" y="9025"/>
                </a:cubicBezTo>
                <a:cubicBezTo>
                  <a:pt x="13893" y="9173"/>
                  <a:pt x="13524" y="9296"/>
                  <a:pt x="13156" y="9419"/>
                </a:cubicBezTo>
                <a:cubicBezTo>
                  <a:pt x="13082" y="9435"/>
                  <a:pt x="13024" y="9443"/>
                  <a:pt x="12981" y="9443"/>
                </a:cubicBezTo>
                <a:cubicBezTo>
                  <a:pt x="12893" y="9443"/>
                  <a:pt x="12860" y="9410"/>
                  <a:pt x="12860" y="9345"/>
                </a:cubicBezTo>
                <a:cubicBezTo>
                  <a:pt x="12885" y="9173"/>
                  <a:pt x="13328" y="8705"/>
                  <a:pt x="14164" y="8214"/>
                </a:cubicBezTo>
                <a:cubicBezTo>
                  <a:pt x="14385" y="8066"/>
                  <a:pt x="14606" y="7943"/>
                  <a:pt x="14828" y="7796"/>
                </a:cubicBezTo>
                <a:lnTo>
                  <a:pt x="15147" y="7599"/>
                </a:lnTo>
                <a:lnTo>
                  <a:pt x="15491" y="7427"/>
                </a:lnTo>
                <a:cubicBezTo>
                  <a:pt x="15959" y="7206"/>
                  <a:pt x="16426" y="6984"/>
                  <a:pt x="16918" y="6763"/>
                </a:cubicBezTo>
                <a:cubicBezTo>
                  <a:pt x="17385" y="6566"/>
                  <a:pt x="17877" y="6370"/>
                  <a:pt x="18368" y="6197"/>
                </a:cubicBezTo>
                <a:lnTo>
                  <a:pt x="18737" y="6050"/>
                </a:lnTo>
                <a:lnTo>
                  <a:pt x="19082" y="5951"/>
                </a:lnTo>
                <a:lnTo>
                  <a:pt x="19082" y="4648"/>
                </a:lnTo>
                <a:cubicBezTo>
                  <a:pt x="18420" y="4837"/>
                  <a:pt x="17869" y="5006"/>
                  <a:pt x="17662" y="5006"/>
                </a:cubicBezTo>
                <a:cubicBezTo>
                  <a:pt x="17546" y="5006"/>
                  <a:pt x="17539" y="4953"/>
                  <a:pt x="17680" y="4820"/>
                </a:cubicBezTo>
                <a:cubicBezTo>
                  <a:pt x="18147" y="4599"/>
                  <a:pt x="18614" y="4427"/>
                  <a:pt x="19082" y="4279"/>
                </a:cubicBezTo>
                <a:lnTo>
                  <a:pt x="19082" y="3591"/>
                </a:lnTo>
                <a:lnTo>
                  <a:pt x="18811" y="3665"/>
                </a:lnTo>
                <a:cubicBezTo>
                  <a:pt x="18516" y="3763"/>
                  <a:pt x="18196" y="3837"/>
                  <a:pt x="17877" y="3935"/>
                </a:cubicBezTo>
                <a:lnTo>
                  <a:pt x="16967" y="4230"/>
                </a:lnTo>
                <a:cubicBezTo>
                  <a:pt x="16647" y="4329"/>
                  <a:pt x="16377" y="4427"/>
                  <a:pt x="16155" y="4501"/>
                </a:cubicBezTo>
                <a:cubicBezTo>
                  <a:pt x="15910" y="4575"/>
                  <a:pt x="15713" y="4648"/>
                  <a:pt x="15565" y="4673"/>
                </a:cubicBezTo>
                <a:cubicBezTo>
                  <a:pt x="15465" y="4696"/>
                  <a:pt x="15389" y="4709"/>
                  <a:pt x="15341" y="4709"/>
                </a:cubicBezTo>
                <a:cubicBezTo>
                  <a:pt x="15236" y="4709"/>
                  <a:pt x="15264" y="4645"/>
                  <a:pt x="15467" y="4476"/>
                </a:cubicBezTo>
                <a:cubicBezTo>
                  <a:pt x="15614" y="4378"/>
                  <a:pt x="15737" y="4279"/>
                  <a:pt x="15885" y="4206"/>
                </a:cubicBezTo>
                <a:cubicBezTo>
                  <a:pt x="16057" y="4107"/>
                  <a:pt x="16278" y="4009"/>
                  <a:pt x="16475" y="3911"/>
                </a:cubicBezTo>
                <a:cubicBezTo>
                  <a:pt x="16918" y="3714"/>
                  <a:pt x="17434" y="3493"/>
                  <a:pt x="17975" y="3296"/>
                </a:cubicBezTo>
                <a:cubicBezTo>
                  <a:pt x="18344" y="3173"/>
                  <a:pt x="18713" y="3050"/>
                  <a:pt x="19082" y="2952"/>
                </a:cubicBezTo>
                <a:lnTo>
                  <a:pt x="19082" y="2312"/>
                </a:lnTo>
                <a:cubicBezTo>
                  <a:pt x="18805" y="2368"/>
                  <a:pt x="18576" y="2400"/>
                  <a:pt x="18406" y="2400"/>
                </a:cubicBezTo>
                <a:cubicBezTo>
                  <a:pt x="18273" y="2400"/>
                  <a:pt x="18176" y="2380"/>
                  <a:pt x="18123" y="2337"/>
                </a:cubicBezTo>
                <a:cubicBezTo>
                  <a:pt x="18000" y="2263"/>
                  <a:pt x="18245" y="2165"/>
                  <a:pt x="18565" y="2017"/>
                </a:cubicBezTo>
                <a:cubicBezTo>
                  <a:pt x="18713" y="1943"/>
                  <a:pt x="18885" y="1870"/>
                  <a:pt x="19082" y="1796"/>
                </a:cubicBezTo>
                <a:lnTo>
                  <a:pt x="19082" y="1280"/>
                </a:lnTo>
                <a:cubicBezTo>
                  <a:pt x="18418" y="1476"/>
                  <a:pt x="17827" y="1698"/>
                  <a:pt x="17286" y="1845"/>
                </a:cubicBezTo>
                <a:cubicBezTo>
                  <a:pt x="16561" y="2073"/>
                  <a:pt x="15993" y="2231"/>
                  <a:pt x="15671" y="2231"/>
                </a:cubicBezTo>
                <a:cubicBezTo>
                  <a:pt x="15610" y="2231"/>
                  <a:pt x="15559" y="2226"/>
                  <a:pt x="15516" y="2214"/>
                </a:cubicBezTo>
                <a:cubicBezTo>
                  <a:pt x="15246" y="2140"/>
                  <a:pt x="16991" y="1329"/>
                  <a:pt x="19057" y="665"/>
                </a:cubicBezTo>
                <a:lnTo>
                  <a:pt x="190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Google Shape;110;p11"/>
          <p:cNvSpPr txBox="1">
            <a:spLocks noGrp="1"/>
          </p:cNvSpPr>
          <p:nvPr>
            <p:ph type="title" hasCustomPrompt="1"/>
          </p:nvPr>
        </p:nvSpPr>
        <p:spPr>
          <a:xfrm>
            <a:off x="1430550" y="2875750"/>
            <a:ext cx="6282900" cy="840300"/>
          </a:xfrm>
          <a:prstGeom prst="rect">
            <a:avLst/>
          </a:prstGeom>
        </p:spPr>
        <p:txBody>
          <a:bodyPr spcFirstLastPara="1" wrap="square" lIns="91425" tIns="91425" rIns="91425" bIns="91425" anchor="t" anchorCtr="0">
            <a:noAutofit/>
          </a:bodyPr>
          <a:lstStyle>
            <a:lvl1pPr lvl="0" algn="ctr">
              <a:spcBef>
                <a:spcPts val="0"/>
              </a:spcBef>
              <a:spcAft>
                <a:spcPts val="0"/>
              </a:spcAft>
              <a:buSzPts val="7200"/>
              <a:buNone/>
              <a:defRPr sz="60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111" name="Google Shape;111;p11"/>
          <p:cNvSpPr txBox="1">
            <a:spLocks noGrp="1"/>
          </p:cNvSpPr>
          <p:nvPr>
            <p:ph type="subTitle" idx="1"/>
          </p:nvPr>
        </p:nvSpPr>
        <p:spPr>
          <a:xfrm>
            <a:off x="1851450" y="3815200"/>
            <a:ext cx="5441100" cy="307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1600"/>
              </a:spcBef>
              <a:spcAft>
                <a:spcPts val="0"/>
              </a:spcAft>
              <a:buSzPts val="1600"/>
              <a:buNone/>
              <a:defRPr sz="1600"/>
            </a:lvl2pPr>
            <a:lvl3pPr lvl="2" algn="ctr">
              <a:spcBef>
                <a:spcPts val="1600"/>
              </a:spcBef>
              <a:spcAft>
                <a:spcPts val="0"/>
              </a:spcAft>
              <a:buSzPts val="1600"/>
              <a:buNone/>
              <a:defRPr sz="1600"/>
            </a:lvl3pPr>
            <a:lvl4pPr lvl="3" algn="ctr">
              <a:spcBef>
                <a:spcPts val="1600"/>
              </a:spcBef>
              <a:spcAft>
                <a:spcPts val="0"/>
              </a:spcAft>
              <a:buSzPts val="1600"/>
              <a:buNone/>
              <a:defRPr sz="1600"/>
            </a:lvl4pPr>
            <a:lvl5pPr lvl="4" algn="ctr">
              <a:spcBef>
                <a:spcPts val="1600"/>
              </a:spcBef>
              <a:spcAft>
                <a:spcPts val="0"/>
              </a:spcAft>
              <a:buSzPts val="1600"/>
              <a:buNone/>
              <a:defRPr sz="1600"/>
            </a:lvl5pPr>
            <a:lvl6pPr lvl="5" algn="ctr">
              <a:spcBef>
                <a:spcPts val="1600"/>
              </a:spcBef>
              <a:spcAft>
                <a:spcPts val="0"/>
              </a:spcAft>
              <a:buSzPts val="1600"/>
              <a:buNone/>
              <a:defRPr sz="1600"/>
            </a:lvl6pPr>
            <a:lvl7pPr lvl="6" algn="ctr">
              <a:spcBef>
                <a:spcPts val="1600"/>
              </a:spcBef>
              <a:spcAft>
                <a:spcPts val="0"/>
              </a:spcAft>
              <a:buSzPts val="1600"/>
              <a:buNone/>
              <a:defRPr sz="1600"/>
            </a:lvl7pPr>
            <a:lvl8pPr lvl="7" algn="ctr">
              <a:spcBef>
                <a:spcPts val="1600"/>
              </a:spcBef>
              <a:spcAft>
                <a:spcPts val="0"/>
              </a:spcAft>
              <a:buSzPts val="1600"/>
              <a:buNone/>
              <a:defRPr sz="1600"/>
            </a:lvl8pPr>
            <a:lvl9pPr lvl="8" algn="ctr">
              <a:spcBef>
                <a:spcPts val="1600"/>
              </a:spcBef>
              <a:spcAft>
                <a:spcPts val="1600"/>
              </a:spcAft>
              <a:buSzPts val="1600"/>
              <a:buNone/>
              <a:defRPr sz="1600"/>
            </a:lvl9pPr>
          </a:lstStyle>
          <a:p>
            <a:endParaRPr/>
          </a:p>
        </p:txBody>
      </p:sp>
      <p:grpSp>
        <p:nvGrpSpPr>
          <p:cNvPr id="112" name="Google Shape;112;p11"/>
          <p:cNvGrpSpPr/>
          <p:nvPr/>
        </p:nvGrpSpPr>
        <p:grpSpPr>
          <a:xfrm>
            <a:off x="8157011" y="4324231"/>
            <a:ext cx="978909" cy="819397"/>
            <a:chOff x="6717850" y="3595925"/>
            <a:chExt cx="631025" cy="528200"/>
          </a:xfrm>
        </p:grpSpPr>
        <p:sp>
          <p:nvSpPr>
            <p:cNvPr id="113" name="Google Shape;113;p11"/>
            <p:cNvSpPr/>
            <p:nvPr/>
          </p:nvSpPr>
          <p:spPr>
            <a:xfrm>
              <a:off x="7238025" y="4009800"/>
              <a:ext cx="110850" cy="114325"/>
            </a:xfrm>
            <a:custGeom>
              <a:avLst/>
              <a:gdLst/>
              <a:ahLst/>
              <a:cxnLst/>
              <a:rect l="l" t="t" r="r" b="b"/>
              <a:pathLst>
                <a:path w="4434" h="4573" extrusionOk="0">
                  <a:moveTo>
                    <a:pt x="2993" y="0"/>
                  </a:moveTo>
                  <a:cubicBezTo>
                    <a:pt x="78" y="0"/>
                    <a:pt x="1" y="2275"/>
                    <a:pt x="135" y="3375"/>
                  </a:cubicBezTo>
                  <a:cubicBezTo>
                    <a:pt x="166" y="3775"/>
                    <a:pt x="288" y="4174"/>
                    <a:pt x="473" y="4573"/>
                  </a:cubicBezTo>
                  <a:lnTo>
                    <a:pt x="4434" y="4573"/>
                  </a:lnTo>
                  <a:lnTo>
                    <a:pt x="4434" y="151"/>
                  </a:lnTo>
                  <a:cubicBezTo>
                    <a:pt x="3890" y="47"/>
                    <a:pt x="3412" y="0"/>
                    <a:pt x="2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7143900" y="3595925"/>
              <a:ext cx="57600" cy="53025"/>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6717850" y="3656600"/>
              <a:ext cx="631025" cy="466775"/>
            </a:xfrm>
            <a:custGeom>
              <a:avLst/>
              <a:gdLst/>
              <a:ahLst/>
              <a:cxnLst/>
              <a:rect l="l" t="t" r="r" b="b"/>
              <a:pathLst>
                <a:path w="25241" h="18671" extrusionOk="0">
                  <a:moveTo>
                    <a:pt x="25241" y="1"/>
                  </a:moveTo>
                  <a:cubicBezTo>
                    <a:pt x="24074" y="830"/>
                    <a:pt x="22938" y="1659"/>
                    <a:pt x="21802" y="2550"/>
                  </a:cubicBezTo>
                  <a:cubicBezTo>
                    <a:pt x="20328" y="3747"/>
                    <a:pt x="18885" y="5006"/>
                    <a:pt x="17380" y="6173"/>
                  </a:cubicBezTo>
                  <a:cubicBezTo>
                    <a:pt x="15875" y="7370"/>
                    <a:pt x="14309" y="8445"/>
                    <a:pt x="12713" y="9489"/>
                  </a:cubicBezTo>
                  <a:cubicBezTo>
                    <a:pt x="11116" y="10533"/>
                    <a:pt x="9550" y="11639"/>
                    <a:pt x="7984" y="12713"/>
                  </a:cubicBezTo>
                  <a:cubicBezTo>
                    <a:pt x="6418" y="13819"/>
                    <a:pt x="4883" y="14924"/>
                    <a:pt x="3347" y="16091"/>
                  </a:cubicBezTo>
                  <a:cubicBezTo>
                    <a:pt x="2242" y="16920"/>
                    <a:pt x="1106" y="17810"/>
                    <a:pt x="0" y="18670"/>
                  </a:cubicBezTo>
                  <a:lnTo>
                    <a:pt x="1812" y="18670"/>
                  </a:lnTo>
                  <a:cubicBezTo>
                    <a:pt x="2549" y="18148"/>
                    <a:pt x="3317" y="17595"/>
                    <a:pt x="4084" y="17073"/>
                  </a:cubicBezTo>
                  <a:cubicBezTo>
                    <a:pt x="5620" y="15937"/>
                    <a:pt x="7124" y="14771"/>
                    <a:pt x="8629" y="13604"/>
                  </a:cubicBezTo>
                  <a:cubicBezTo>
                    <a:pt x="10133" y="12437"/>
                    <a:pt x="11638" y="11239"/>
                    <a:pt x="13081" y="10011"/>
                  </a:cubicBezTo>
                  <a:cubicBezTo>
                    <a:pt x="14555" y="8814"/>
                    <a:pt x="16060" y="7616"/>
                    <a:pt x="17595" y="6511"/>
                  </a:cubicBezTo>
                  <a:cubicBezTo>
                    <a:pt x="19161" y="5374"/>
                    <a:pt x="20788" y="4392"/>
                    <a:pt x="22385" y="3317"/>
                  </a:cubicBezTo>
                  <a:cubicBezTo>
                    <a:pt x="23337" y="2642"/>
                    <a:pt x="24289" y="1935"/>
                    <a:pt x="25241" y="1229"/>
                  </a:cubicBezTo>
                  <a:lnTo>
                    <a:pt x="252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6826850" y="3741825"/>
              <a:ext cx="522025" cy="382300"/>
            </a:xfrm>
            <a:custGeom>
              <a:avLst/>
              <a:gdLst/>
              <a:ahLst/>
              <a:cxnLst/>
              <a:rect l="l" t="t" r="r" b="b"/>
              <a:pathLst>
                <a:path w="20881" h="15292" extrusionOk="0">
                  <a:moveTo>
                    <a:pt x="20881" y="0"/>
                  </a:moveTo>
                  <a:cubicBezTo>
                    <a:pt x="19622" y="1014"/>
                    <a:pt x="18393" y="2088"/>
                    <a:pt x="17104" y="3071"/>
                  </a:cubicBezTo>
                  <a:cubicBezTo>
                    <a:pt x="15476" y="4361"/>
                    <a:pt x="13757" y="5527"/>
                    <a:pt x="12037" y="6694"/>
                  </a:cubicBezTo>
                  <a:cubicBezTo>
                    <a:pt x="10318" y="7830"/>
                    <a:pt x="8598" y="8997"/>
                    <a:pt x="6909" y="10195"/>
                  </a:cubicBezTo>
                  <a:cubicBezTo>
                    <a:pt x="5221" y="11392"/>
                    <a:pt x="3532" y="12620"/>
                    <a:pt x="1874" y="13849"/>
                  </a:cubicBezTo>
                  <a:cubicBezTo>
                    <a:pt x="1229" y="14340"/>
                    <a:pt x="615" y="14801"/>
                    <a:pt x="1" y="15292"/>
                  </a:cubicBezTo>
                  <a:lnTo>
                    <a:pt x="1966" y="15292"/>
                  </a:lnTo>
                  <a:lnTo>
                    <a:pt x="2611" y="14831"/>
                  </a:lnTo>
                  <a:cubicBezTo>
                    <a:pt x="4269" y="13603"/>
                    <a:pt x="5896" y="12344"/>
                    <a:pt x="7554" y="11085"/>
                  </a:cubicBezTo>
                  <a:cubicBezTo>
                    <a:pt x="9182" y="9826"/>
                    <a:pt x="10809" y="8506"/>
                    <a:pt x="12406" y="7186"/>
                  </a:cubicBezTo>
                  <a:cubicBezTo>
                    <a:pt x="14003" y="5865"/>
                    <a:pt x="15630" y="4575"/>
                    <a:pt x="17319" y="3378"/>
                  </a:cubicBezTo>
                  <a:cubicBezTo>
                    <a:pt x="18486" y="2549"/>
                    <a:pt x="19683" y="1781"/>
                    <a:pt x="20881" y="1014"/>
                  </a:cubicBezTo>
                  <a:lnTo>
                    <a:pt x="208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6935850" y="3824725"/>
              <a:ext cx="413025" cy="299400"/>
            </a:xfrm>
            <a:custGeom>
              <a:avLst/>
              <a:gdLst/>
              <a:ahLst/>
              <a:cxnLst/>
              <a:rect l="l" t="t" r="r" b="b"/>
              <a:pathLst>
                <a:path w="16521" h="11976" extrusionOk="0">
                  <a:moveTo>
                    <a:pt x="16521" y="1"/>
                  </a:moveTo>
                  <a:cubicBezTo>
                    <a:pt x="15415" y="891"/>
                    <a:pt x="14341" y="1812"/>
                    <a:pt x="13235" y="2703"/>
                  </a:cubicBezTo>
                  <a:cubicBezTo>
                    <a:pt x="11577" y="3962"/>
                    <a:pt x="9857" y="5159"/>
                    <a:pt x="8138" y="6326"/>
                  </a:cubicBezTo>
                  <a:cubicBezTo>
                    <a:pt x="6388" y="7462"/>
                    <a:pt x="4668" y="8629"/>
                    <a:pt x="2979" y="9857"/>
                  </a:cubicBezTo>
                  <a:cubicBezTo>
                    <a:pt x="1997" y="10563"/>
                    <a:pt x="983" y="11270"/>
                    <a:pt x="1" y="11976"/>
                  </a:cubicBezTo>
                  <a:lnTo>
                    <a:pt x="1997" y="11976"/>
                  </a:lnTo>
                  <a:lnTo>
                    <a:pt x="3624" y="10717"/>
                  </a:lnTo>
                  <a:cubicBezTo>
                    <a:pt x="5282" y="9458"/>
                    <a:pt x="6879" y="8168"/>
                    <a:pt x="8506" y="6817"/>
                  </a:cubicBezTo>
                  <a:cubicBezTo>
                    <a:pt x="10103" y="5466"/>
                    <a:pt x="11731" y="4177"/>
                    <a:pt x="13450" y="2979"/>
                  </a:cubicBezTo>
                  <a:cubicBezTo>
                    <a:pt x="14433" y="2273"/>
                    <a:pt x="15477" y="1597"/>
                    <a:pt x="16521" y="891"/>
                  </a:cubicBezTo>
                  <a:lnTo>
                    <a:pt x="165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1"/>
          <p:cNvGrpSpPr/>
          <p:nvPr/>
        </p:nvGrpSpPr>
        <p:grpSpPr>
          <a:xfrm flipH="1">
            <a:off x="8099" y="4418357"/>
            <a:ext cx="1079978" cy="725272"/>
            <a:chOff x="6652699" y="3656600"/>
            <a:chExt cx="696176" cy="467525"/>
          </a:xfrm>
        </p:grpSpPr>
        <p:sp>
          <p:nvSpPr>
            <p:cNvPr id="119" name="Google Shape;119;p11"/>
            <p:cNvSpPr/>
            <p:nvPr/>
          </p:nvSpPr>
          <p:spPr>
            <a:xfrm>
              <a:off x="7238025" y="4009800"/>
              <a:ext cx="110850" cy="114325"/>
            </a:xfrm>
            <a:custGeom>
              <a:avLst/>
              <a:gdLst/>
              <a:ahLst/>
              <a:cxnLst/>
              <a:rect l="l" t="t" r="r" b="b"/>
              <a:pathLst>
                <a:path w="4434" h="4573" extrusionOk="0">
                  <a:moveTo>
                    <a:pt x="2993" y="0"/>
                  </a:moveTo>
                  <a:cubicBezTo>
                    <a:pt x="78" y="0"/>
                    <a:pt x="1" y="2275"/>
                    <a:pt x="135" y="3375"/>
                  </a:cubicBezTo>
                  <a:cubicBezTo>
                    <a:pt x="166" y="3775"/>
                    <a:pt x="288" y="4174"/>
                    <a:pt x="473" y="4573"/>
                  </a:cubicBezTo>
                  <a:lnTo>
                    <a:pt x="4434" y="4573"/>
                  </a:lnTo>
                  <a:lnTo>
                    <a:pt x="4434" y="151"/>
                  </a:lnTo>
                  <a:cubicBezTo>
                    <a:pt x="3890" y="47"/>
                    <a:pt x="3412" y="0"/>
                    <a:pt x="2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a:off x="6652699" y="3841525"/>
              <a:ext cx="57600" cy="53025"/>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a:off x="6717850" y="3656600"/>
              <a:ext cx="631025" cy="466775"/>
            </a:xfrm>
            <a:custGeom>
              <a:avLst/>
              <a:gdLst/>
              <a:ahLst/>
              <a:cxnLst/>
              <a:rect l="l" t="t" r="r" b="b"/>
              <a:pathLst>
                <a:path w="25241" h="18671" extrusionOk="0">
                  <a:moveTo>
                    <a:pt x="25241" y="1"/>
                  </a:moveTo>
                  <a:cubicBezTo>
                    <a:pt x="24074" y="830"/>
                    <a:pt x="22938" y="1659"/>
                    <a:pt x="21802" y="2550"/>
                  </a:cubicBezTo>
                  <a:cubicBezTo>
                    <a:pt x="20328" y="3747"/>
                    <a:pt x="18885" y="5006"/>
                    <a:pt x="17380" y="6173"/>
                  </a:cubicBezTo>
                  <a:cubicBezTo>
                    <a:pt x="15875" y="7370"/>
                    <a:pt x="14309" y="8445"/>
                    <a:pt x="12713" y="9489"/>
                  </a:cubicBezTo>
                  <a:cubicBezTo>
                    <a:pt x="11116" y="10533"/>
                    <a:pt x="9550" y="11639"/>
                    <a:pt x="7984" y="12713"/>
                  </a:cubicBezTo>
                  <a:cubicBezTo>
                    <a:pt x="6418" y="13819"/>
                    <a:pt x="4883" y="14924"/>
                    <a:pt x="3347" y="16091"/>
                  </a:cubicBezTo>
                  <a:cubicBezTo>
                    <a:pt x="2242" y="16920"/>
                    <a:pt x="1106" y="17810"/>
                    <a:pt x="0" y="18670"/>
                  </a:cubicBezTo>
                  <a:lnTo>
                    <a:pt x="1812" y="18670"/>
                  </a:lnTo>
                  <a:cubicBezTo>
                    <a:pt x="2549" y="18148"/>
                    <a:pt x="3317" y="17595"/>
                    <a:pt x="4084" y="17073"/>
                  </a:cubicBezTo>
                  <a:cubicBezTo>
                    <a:pt x="5620" y="15937"/>
                    <a:pt x="7124" y="14771"/>
                    <a:pt x="8629" y="13604"/>
                  </a:cubicBezTo>
                  <a:cubicBezTo>
                    <a:pt x="10133" y="12437"/>
                    <a:pt x="11638" y="11239"/>
                    <a:pt x="13081" y="10011"/>
                  </a:cubicBezTo>
                  <a:cubicBezTo>
                    <a:pt x="14555" y="8814"/>
                    <a:pt x="16060" y="7616"/>
                    <a:pt x="17595" y="6511"/>
                  </a:cubicBezTo>
                  <a:cubicBezTo>
                    <a:pt x="19161" y="5374"/>
                    <a:pt x="20788" y="4392"/>
                    <a:pt x="22385" y="3317"/>
                  </a:cubicBezTo>
                  <a:cubicBezTo>
                    <a:pt x="23337" y="2642"/>
                    <a:pt x="24289" y="1935"/>
                    <a:pt x="25241" y="1229"/>
                  </a:cubicBezTo>
                  <a:lnTo>
                    <a:pt x="25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a:off x="6826850" y="3741825"/>
              <a:ext cx="522025" cy="382300"/>
            </a:xfrm>
            <a:custGeom>
              <a:avLst/>
              <a:gdLst/>
              <a:ahLst/>
              <a:cxnLst/>
              <a:rect l="l" t="t" r="r" b="b"/>
              <a:pathLst>
                <a:path w="20881" h="15292" extrusionOk="0">
                  <a:moveTo>
                    <a:pt x="20881" y="0"/>
                  </a:moveTo>
                  <a:cubicBezTo>
                    <a:pt x="19622" y="1014"/>
                    <a:pt x="18393" y="2088"/>
                    <a:pt x="17104" y="3071"/>
                  </a:cubicBezTo>
                  <a:cubicBezTo>
                    <a:pt x="15476" y="4361"/>
                    <a:pt x="13757" y="5527"/>
                    <a:pt x="12037" y="6694"/>
                  </a:cubicBezTo>
                  <a:cubicBezTo>
                    <a:pt x="10318" y="7830"/>
                    <a:pt x="8598" y="8997"/>
                    <a:pt x="6909" y="10195"/>
                  </a:cubicBezTo>
                  <a:cubicBezTo>
                    <a:pt x="5221" y="11392"/>
                    <a:pt x="3532" y="12620"/>
                    <a:pt x="1874" y="13849"/>
                  </a:cubicBezTo>
                  <a:cubicBezTo>
                    <a:pt x="1229" y="14340"/>
                    <a:pt x="615" y="14801"/>
                    <a:pt x="1" y="15292"/>
                  </a:cubicBezTo>
                  <a:lnTo>
                    <a:pt x="1966" y="15292"/>
                  </a:lnTo>
                  <a:lnTo>
                    <a:pt x="2611" y="14831"/>
                  </a:lnTo>
                  <a:cubicBezTo>
                    <a:pt x="4269" y="13603"/>
                    <a:pt x="5896" y="12344"/>
                    <a:pt x="7554" y="11085"/>
                  </a:cubicBezTo>
                  <a:cubicBezTo>
                    <a:pt x="9182" y="9826"/>
                    <a:pt x="10809" y="8506"/>
                    <a:pt x="12406" y="7186"/>
                  </a:cubicBezTo>
                  <a:cubicBezTo>
                    <a:pt x="14003" y="5865"/>
                    <a:pt x="15630" y="4575"/>
                    <a:pt x="17319" y="3378"/>
                  </a:cubicBezTo>
                  <a:cubicBezTo>
                    <a:pt x="18486" y="2549"/>
                    <a:pt x="19683" y="1781"/>
                    <a:pt x="20881" y="1014"/>
                  </a:cubicBezTo>
                  <a:lnTo>
                    <a:pt x="208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6935850" y="3824725"/>
              <a:ext cx="413025" cy="299400"/>
            </a:xfrm>
            <a:custGeom>
              <a:avLst/>
              <a:gdLst/>
              <a:ahLst/>
              <a:cxnLst/>
              <a:rect l="l" t="t" r="r" b="b"/>
              <a:pathLst>
                <a:path w="16521" h="11976" extrusionOk="0">
                  <a:moveTo>
                    <a:pt x="16521" y="1"/>
                  </a:moveTo>
                  <a:cubicBezTo>
                    <a:pt x="15415" y="891"/>
                    <a:pt x="14341" y="1812"/>
                    <a:pt x="13235" y="2703"/>
                  </a:cubicBezTo>
                  <a:cubicBezTo>
                    <a:pt x="11577" y="3962"/>
                    <a:pt x="9857" y="5159"/>
                    <a:pt x="8138" y="6326"/>
                  </a:cubicBezTo>
                  <a:cubicBezTo>
                    <a:pt x="6388" y="7462"/>
                    <a:pt x="4668" y="8629"/>
                    <a:pt x="2979" y="9857"/>
                  </a:cubicBezTo>
                  <a:cubicBezTo>
                    <a:pt x="1997" y="10563"/>
                    <a:pt x="983" y="11270"/>
                    <a:pt x="1" y="11976"/>
                  </a:cubicBezTo>
                  <a:lnTo>
                    <a:pt x="1997" y="11976"/>
                  </a:lnTo>
                  <a:lnTo>
                    <a:pt x="3624" y="10717"/>
                  </a:lnTo>
                  <a:cubicBezTo>
                    <a:pt x="5282" y="9458"/>
                    <a:pt x="6879" y="8168"/>
                    <a:pt x="8506" y="6817"/>
                  </a:cubicBezTo>
                  <a:cubicBezTo>
                    <a:pt x="10103" y="5466"/>
                    <a:pt x="11731" y="4177"/>
                    <a:pt x="13450" y="2979"/>
                  </a:cubicBezTo>
                  <a:cubicBezTo>
                    <a:pt x="14433" y="2273"/>
                    <a:pt x="15477" y="1597"/>
                    <a:pt x="16521" y="891"/>
                  </a:cubicBezTo>
                  <a:lnTo>
                    <a:pt x="165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1">
  <p:cSld name="BLANK_2_1">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7" name="Google Shape;127;p13"/>
          <p:cNvSpPr txBox="1">
            <a:spLocks noGrp="1"/>
          </p:cNvSpPr>
          <p:nvPr>
            <p:ph type="title" idx="2" hasCustomPrompt="1"/>
          </p:nvPr>
        </p:nvSpPr>
        <p:spPr>
          <a:xfrm>
            <a:off x="713400" y="3111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latin typeface="Paytone One"/>
                <a:ea typeface="Paytone One"/>
                <a:cs typeface="Paytone One"/>
                <a:sym typeface="Paytone 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8" name="Google Shape;128;p13"/>
          <p:cNvSpPr txBox="1">
            <a:spLocks noGrp="1"/>
          </p:cNvSpPr>
          <p:nvPr>
            <p:ph type="subTitle" idx="1"/>
          </p:nvPr>
        </p:nvSpPr>
        <p:spPr>
          <a:xfrm>
            <a:off x="713400" y="377070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29" name="Google Shape;129;p13"/>
          <p:cNvSpPr txBox="1">
            <a:spLocks noGrp="1"/>
          </p:cNvSpPr>
          <p:nvPr>
            <p:ph type="subTitle" idx="3"/>
          </p:nvPr>
        </p:nvSpPr>
        <p:spPr>
          <a:xfrm>
            <a:off x="713400" y="3454225"/>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Paytone One"/>
                <a:ea typeface="Paytone One"/>
                <a:cs typeface="Paytone One"/>
                <a:sym typeface="Paytone On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30" name="Google Shape;130;p13"/>
          <p:cNvSpPr txBox="1">
            <a:spLocks noGrp="1"/>
          </p:cNvSpPr>
          <p:nvPr>
            <p:ph type="title" idx="4" hasCustomPrompt="1"/>
          </p:nvPr>
        </p:nvSpPr>
        <p:spPr>
          <a:xfrm>
            <a:off x="2634146" y="3111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latin typeface="Paytone One"/>
                <a:ea typeface="Paytone One"/>
                <a:cs typeface="Paytone One"/>
                <a:sym typeface="Paytone 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1" name="Google Shape;131;p13"/>
          <p:cNvSpPr txBox="1">
            <a:spLocks noGrp="1"/>
          </p:cNvSpPr>
          <p:nvPr>
            <p:ph type="subTitle" idx="5"/>
          </p:nvPr>
        </p:nvSpPr>
        <p:spPr>
          <a:xfrm>
            <a:off x="2634046" y="377070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32" name="Google Shape;132;p13"/>
          <p:cNvSpPr txBox="1">
            <a:spLocks noGrp="1"/>
          </p:cNvSpPr>
          <p:nvPr>
            <p:ph type="subTitle" idx="6"/>
          </p:nvPr>
        </p:nvSpPr>
        <p:spPr>
          <a:xfrm>
            <a:off x="2634046" y="3454225"/>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Paytone One"/>
                <a:ea typeface="Paytone One"/>
                <a:cs typeface="Paytone One"/>
                <a:sym typeface="Paytone On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33" name="Google Shape;133;p13"/>
          <p:cNvSpPr txBox="1">
            <a:spLocks noGrp="1"/>
          </p:cNvSpPr>
          <p:nvPr>
            <p:ph type="title" idx="7" hasCustomPrompt="1"/>
          </p:nvPr>
        </p:nvSpPr>
        <p:spPr>
          <a:xfrm>
            <a:off x="4554892" y="3111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3"/>
                </a:solidFill>
                <a:latin typeface="Paytone One"/>
                <a:ea typeface="Paytone One"/>
                <a:cs typeface="Paytone One"/>
                <a:sym typeface="Paytone 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13"/>
          <p:cNvSpPr txBox="1">
            <a:spLocks noGrp="1"/>
          </p:cNvSpPr>
          <p:nvPr>
            <p:ph type="subTitle" idx="8"/>
          </p:nvPr>
        </p:nvSpPr>
        <p:spPr>
          <a:xfrm>
            <a:off x="4554793" y="377070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35" name="Google Shape;135;p13"/>
          <p:cNvSpPr txBox="1">
            <a:spLocks noGrp="1"/>
          </p:cNvSpPr>
          <p:nvPr>
            <p:ph type="subTitle" idx="9"/>
          </p:nvPr>
        </p:nvSpPr>
        <p:spPr>
          <a:xfrm>
            <a:off x="4554793" y="3454225"/>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Paytone One"/>
                <a:ea typeface="Paytone One"/>
                <a:cs typeface="Paytone One"/>
                <a:sym typeface="Paytone On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36" name="Google Shape;136;p13"/>
          <p:cNvSpPr txBox="1">
            <a:spLocks noGrp="1"/>
          </p:cNvSpPr>
          <p:nvPr>
            <p:ph type="title" idx="13" hasCustomPrompt="1"/>
          </p:nvPr>
        </p:nvSpPr>
        <p:spPr>
          <a:xfrm>
            <a:off x="6475637" y="3111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4"/>
                </a:solidFill>
                <a:latin typeface="Paytone One"/>
                <a:ea typeface="Paytone One"/>
                <a:cs typeface="Paytone One"/>
                <a:sym typeface="Paytone 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7" name="Google Shape;137;p13"/>
          <p:cNvSpPr txBox="1">
            <a:spLocks noGrp="1"/>
          </p:cNvSpPr>
          <p:nvPr>
            <p:ph type="subTitle" idx="14"/>
          </p:nvPr>
        </p:nvSpPr>
        <p:spPr>
          <a:xfrm>
            <a:off x="6475639" y="377070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38" name="Google Shape;138;p13"/>
          <p:cNvSpPr txBox="1">
            <a:spLocks noGrp="1"/>
          </p:cNvSpPr>
          <p:nvPr>
            <p:ph type="subTitle" idx="15"/>
          </p:nvPr>
        </p:nvSpPr>
        <p:spPr>
          <a:xfrm>
            <a:off x="6475639" y="3454225"/>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Paytone One"/>
                <a:ea typeface="Paytone One"/>
                <a:cs typeface="Paytone One"/>
                <a:sym typeface="Paytone On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39" name="Google Shape;139;p13"/>
          <p:cNvSpPr/>
          <p:nvPr/>
        </p:nvSpPr>
        <p:spPr>
          <a:xfrm rot="10800000">
            <a:off x="8212367" y="150882"/>
            <a:ext cx="157260" cy="141945"/>
          </a:xfrm>
          <a:custGeom>
            <a:avLst/>
            <a:gdLst/>
            <a:ahLst/>
            <a:cxnLst/>
            <a:rect l="l" t="t" r="r" b="b"/>
            <a:pathLst>
              <a:path w="2793" h="2521" extrusionOk="0">
                <a:moveTo>
                  <a:pt x="1393" y="0"/>
                </a:moveTo>
                <a:cubicBezTo>
                  <a:pt x="617" y="0"/>
                  <a:pt x="1" y="723"/>
                  <a:pt x="151" y="1506"/>
                </a:cubicBezTo>
                <a:cubicBezTo>
                  <a:pt x="182" y="1628"/>
                  <a:pt x="888" y="2519"/>
                  <a:pt x="1472" y="2519"/>
                </a:cubicBezTo>
                <a:cubicBezTo>
                  <a:pt x="1492" y="2520"/>
                  <a:pt x="1513" y="2520"/>
                  <a:pt x="1533" y="2520"/>
                </a:cubicBezTo>
                <a:cubicBezTo>
                  <a:pt x="2121" y="2520"/>
                  <a:pt x="2611" y="2099"/>
                  <a:pt x="2700" y="1506"/>
                </a:cubicBezTo>
                <a:cubicBezTo>
                  <a:pt x="2792" y="738"/>
                  <a:pt x="2209" y="32"/>
                  <a:pt x="1441" y="1"/>
                </a:cubicBezTo>
                <a:cubicBezTo>
                  <a:pt x="1425" y="0"/>
                  <a:pt x="1409" y="0"/>
                  <a:pt x="13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rot="10800000">
            <a:off x="8505948" y="-1"/>
            <a:ext cx="638048" cy="559503"/>
          </a:xfrm>
          <a:custGeom>
            <a:avLst/>
            <a:gdLst/>
            <a:ahLst/>
            <a:cxnLst/>
            <a:rect l="l" t="t" r="r" b="b"/>
            <a:pathLst>
              <a:path w="11332" h="9937" extrusionOk="0">
                <a:moveTo>
                  <a:pt x="580" y="0"/>
                </a:moveTo>
                <a:cubicBezTo>
                  <a:pt x="388" y="0"/>
                  <a:pt x="195" y="6"/>
                  <a:pt x="1" y="19"/>
                </a:cubicBezTo>
                <a:lnTo>
                  <a:pt x="1" y="9937"/>
                </a:lnTo>
                <a:lnTo>
                  <a:pt x="10871" y="9937"/>
                </a:lnTo>
                <a:cubicBezTo>
                  <a:pt x="11270" y="8709"/>
                  <a:pt x="11331" y="7419"/>
                  <a:pt x="11086" y="6191"/>
                </a:cubicBezTo>
                <a:cubicBezTo>
                  <a:pt x="10164" y="2199"/>
                  <a:pt x="6449" y="1032"/>
                  <a:pt x="2795" y="265"/>
                </a:cubicBezTo>
                <a:cubicBezTo>
                  <a:pt x="2062" y="93"/>
                  <a:pt x="1329" y="0"/>
                  <a:pt x="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rot="5400000">
            <a:off x="375057" y="-375550"/>
            <a:ext cx="468833" cy="1219168"/>
          </a:xfrm>
          <a:custGeom>
            <a:avLst/>
            <a:gdLst/>
            <a:ahLst/>
            <a:cxnLst/>
            <a:rect l="l" t="t" r="r" b="b"/>
            <a:pathLst>
              <a:path w="8384" h="21802" extrusionOk="0">
                <a:moveTo>
                  <a:pt x="1" y="1"/>
                </a:moveTo>
                <a:lnTo>
                  <a:pt x="1" y="21802"/>
                </a:lnTo>
                <a:lnTo>
                  <a:pt x="2550" y="21802"/>
                </a:lnTo>
                <a:cubicBezTo>
                  <a:pt x="2365" y="20727"/>
                  <a:pt x="2365" y="19622"/>
                  <a:pt x="2550" y="18547"/>
                </a:cubicBezTo>
                <a:cubicBezTo>
                  <a:pt x="2642" y="17810"/>
                  <a:pt x="2795" y="17073"/>
                  <a:pt x="3010" y="16275"/>
                </a:cubicBezTo>
                <a:cubicBezTo>
                  <a:pt x="3870" y="12621"/>
                  <a:pt x="5589" y="8414"/>
                  <a:pt x="6848" y="5497"/>
                </a:cubicBezTo>
                <a:cubicBezTo>
                  <a:pt x="7094" y="4883"/>
                  <a:pt x="7340" y="4299"/>
                  <a:pt x="7555" y="3808"/>
                </a:cubicBezTo>
                <a:cubicBezTo>
                  <a:pt x="8077" y="2549"/>
                  <a:pt x="8384" y="1782"/>
                  <a:pt x="8292" y="1782"/>
                </a:cubicBezTo>
                <a:lnTo>
                  <a:pt x="8199" y="1782"/>
                </a:lnTo>
                <a:cubicBezTo>
                  <a:pt x="8169" y="1751"/>
                  <a:pt x="8138" y="1720"/>
                  <a:pt x="8077" y="1720"/>
                </a:cubicBezTo>
                <a:cubicBezTo>
                  <a:pt x="5620" y="860"/>
                  <a:pt x="3072" y="308"/>
                  <a:pt x="492" y="62"/>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rot="5400000">
            <a:off x="188485" y="73287"/>
            <a:ext cx="134251" cy="102978"/>
          </a:xfrm>
          <a:custGeom>
            <a:avLst/>
            <a:gdLst/>
            <a:ahLst/>
            <a:cxnLst/>
            <a:rect l="l" t="t" r="r" b="b"/>
            <a:pathLst>
              <a:path w="3624" h="2780" extrusionOk="0">
                <a:moveTo>
                  <a:pt x="1866" y="0"/>
                </a:moveTo>
                <a:cubicBezTo>
                  <a:pt x="1441" y="0"/>
                  <a:pt x="1017" y="171"/>
                  <a:pt x="707" y="497"/>
                </a:cubicBezTo>
                <a:cubicBezTo>
                  <a:pt x="185" y="989"/>
                  <a:pt x="1" y="1971"/>
                  <a:pt x="553" y="2370"/>
                </a:cubicBezTo>
                <a:cubicBezTo>
                  <a:pt x="942" y="2616"/>
                  <a:pt x="1495" y="2780"/>
                  <a:pt x="1993" y="2780"/>
                </a:cubicBezTo>
                <a:cubicBezTo>
                  <a:pt x="2242" y="2780"/>
                  <a:pt x="2478" y="2739"/>
                  <a:pt x="2672" y="2647"/>
                </a:cubicBezTo>
                <a:cubicBezTo>
                  <a:pt x="3624" y="2217"/>
                  <a:pt x="3501" y="989"/>
                  <a:pt x="2918" y="405"/>
                </a:cubicBezTo>
                <a:cubicBezTo>
                  <a:pt x="2616" y="132"/>
                  <a:pt x="2240" y="0"/>
                  <a:pt x="1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rot="5400000">
            <a:off x="341425" y="515573"/>
            <a:ext cx="101700" cy="94301"/>
          </a:xfrm>
          <a:custGeom>
            <a:avLst/>
            <a:gdLst/>
            <a:ahLst/>
            <a:cxnLst/>
            <a:rect l="l" t="t" r="r" b="b"/>
            <a:pathLst>
              <a:path w="2273" h="2108" extrusionOk="0">
                <a:moveTo>
                  <a:pt x="618" y="1"/>
                </a:moveTo>
                <a:cubicBezTo>
                  <a:pt x="170" y="1"/>
                  <a:pt x="0" y="510"/>
                  <a:pt x="0" y="947"/>
                </a:cubicBezTo>
                <a:cubicBezTo>
                  <a:pt x="19" y="1710"/>
                  <a:pt x="639" y="2108"/>
                  <a:pt x="1194" y="2108"/>
                </a:cubicBezTo>
                <a:cubicBezTo>
                  <a:pt x="1576" y="2108"/>
                  <a:pt x="1927" y="1919"/>
                  <a:pt x="2027" y="1531"/>
                </a:cubicBezTo>
                <a:cubicBezTo>
                  <a:pt x="2273" y="487"/>
                  <a:pt x="1259" y="179"/>
                  <a:pt x="799" y="26"/>
                </a:cubicBezTo>
                <a:cubicBezTo>
                  <a:pt x="734" y="9"/>
                  <a:pt x="674"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rot="5400000">
            <a:off x="920501" y="373000"/>
            <a:ext cx="72249" cy="65448"/>
          </a:xfrm>
          <a:custGeom>
            <a:avLst/>
            <a:gdLst/>
            <a:ahLst/>
            <a:cxnLst/>
            <a:rect l="l" t="t" r="r" b="b"/>
            <a:pathLst>
              <a:path w="2300" h="2084" extrusionOk="0">
                <a:moveTo>
                  <a:pt x="623" y="1"/>
                </a:moveTo>
                <a:cubicBezTo>
                  <a:pt x="185" y="1"/>
                  <a:pt x="0" y="522"/>
                  <a:pt x="27" y="925"/>
                </a:cubicBezTo>
                <a:cubicBezTo>
                  <a:pt x="27" y="1682"/>
                  <a:pt x="660" y="2083"/>
                  <a:pt x="1217" y="2083"/>
                </a:cubicBezTo>
                <a:cubicBezTo>
                  <a:pt x="1588" y="2083"/>
                  <a:pt x="1925" y="1906"/>
                  <a:pt x="2023" y="1539"/>
                </a:cubicBezTo>
                <a:cubicBezTo>
                  <a:pt x="2299" y="464"/>
                  <a:pt x="1286" y="157"/>
                  <a:pt x="825" y="34"/>
                </a:cubicBezTo>
                <a:cubicBezTo>
                  <a:pt x="753" y="11"/>
                  <a:pt x="685"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rot="5400000">
            <a:off x="1149353" y="-27087"/>
            <a:ext cx="53292" cy="106695"/>
          </a:xfrm>
          <a:custGeom>
            <a:avLst/>
            <a:gdLst/>
            <a:ahLst/>
            <a:cxnLst/>
            <a:rect l="l" t="t" r="r" b="b"/>
            <a:pathLst>
              <a:path w="953" h="1908" extrusionOk="0">
                <a:moveTo>
                  <a:pt x="0" y="0"/>
                </a:moveTo>
                <a:lnTo>
                  <a:pt x="0" y="1904"/>
                </a:lnTo>
                <a:cubicBezTo>
                  <a:pt x="24" y="1906"/>
                  <a:pt x="47" y="1907"/>
                  <a:pt x="70" y="1907"/>
                </a:cubicBezTo>
                <a:cubicBezTo>
                  <a:pt x="411" y="1907"/>
                  <a:pt x="714" y="1697"/>
                  <a:pt x="829" y="1351"/>
                </a:cubicBezTo>
                <a:cubicBezTo>
                  <a:pt x="952" y="952"/>
                  <a:pt x="799" y="522"/>
                  <a:pt x="492" y="277"/>
                </a:cubicBezTo>
                <a:cubicBezTo>
                  <a:pt x="338" y="154"/>
                  <a:pt x="154" y="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rot="5400000">
            <a:off x="1298553" y="161219"/>
            <a:ext cx="225218" cy="193827"/>
          </a:xfrm>
          <a:custGeom>
            <a:avLst/>
            <a:gdLst/>
            <a:ahLst/>
            <a:cxnLst/>
            <a:rect l="l" t="t" r="r" b="b"/>
            <a:pathLst>
              <a:path w="5955" h="5125" extrusionOk="0">
                <a:moveTo>
                  <a:pt x="2035" y="0"/>
                </a:moveTo>
                <a:cubicBezTo>
                  <a:pt x="710" y="0"/>
                  <a:pt x="0" y="1540"/>
                  <a:pt x="29" y="2763"/>
                </a:cubicBezTo>
                <a:cubicBezTo>
                  <a:pt x="79" y="4447"/>
                  <a:pt x="1358" y="5124"/>
                  <a:pt x="2609" y="5124"/>
                </a:cubicBezTo>
                <a:cubicBezTo>
                  <a:pt x="3639" y="5124"/>
                  <a:pt x="4650" y="4665"/>
                  <a:pt x="4942" y="3930"/>
                </a:cubicBezTo>
                <a:cubicBezTo>
                  <a:pt x="5955" y="1412"/>
                  <a:pt x="3744" y="276"/>
                  <a:pt x="2362" y="30"/>
                </a:cubicBezTo>
                <a:cubicBezTo>
                  <a:pt x="2249" y="10"/>
                  <a:pt x="2140" y="0"/>
                  <a:pt x="2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13"/>
          <p:cNvGrpSpPr/>
          <p:nvPr/>
        </p:nvGrpSpPr>
        <p:grpSpPr>
          <a:xfrm rot="10800000">
            <a:off x="8857422" y="407997"/>
            <a:ext cx="286570" cy="397053"/>
            <a:chOff x="4105525" y="2910408"/>
            <a:chExt cx="137450" cy="190442"/>
          </a:xfrm>
        </p:grpSpPr>
        <p:sp>
          <p:nvSpPr>
            <p:cNvPr id="148" name="Google Shape;148;p13"/>
            <p:cNvSpPr/>
            <p:nvPr/>
          </p:nvSpPr>
          <p:spPr>
            <a:xfrm>
              <a:off x="4105525" y="2910408"/>
              <a:ext cx="137450" cy="31425"/>
            </a:xfrm>
            <a:custGeom>
              <a:avLst/>
              <a:gdLst/>
              <a:ahLst/>
              <a:cxnLst/>
              <a:rect l="l" t="t" r="r" b="b"/>
              <a:pathLst>
                <a:path w="5498" h="1257" extrusionOk="0">
                  <a:moveTo>
                    <a:pt x="922" y="1"/>
                  </a:moveTo>
                  <a:cubicBezTo>
                    <a:pt x="615" y="1"/>
                    <a:pt x="308" y="8"/>
                    <a:pt x="1" y="24"/>
                  </a:cubicBezTo>
                  <a:lnTo>
                    <a:pt x="1" y="1098"/>
                  </a:lnTo>
                  <a:cubicBezTo>
                    <a:pt x="584" y="1191"/>
                    <a:pt x="1198" y="1252"/>
                    <a:pt x="1782" y="1252"/>
                  </a:cubicBezTo>
                  <a:cubicBezTo>
                    <a:pt x="1908" y="1255"/>
                    <a:pt x="2033" y="1257"/>
                    <a:pt x="2159" y="1257"/>
                  </a:cubicBezTo>
                  <a:cubicBezTo>
                    <a:pt x="3286" y="1257"/>
                    <a:pt x="4392" y="1132"/>
                    <a:pt x="5497" y="884"/>
                  </a:cubicBezTo>
                  <a:lnTo>
                    <a:pt x="5497" y="761"/>
                  </a:lnTo>
                  <a:cubicBezTo>
                    <a:pt x="4300" y="362"/>
                    <a:pt x="3071" y="116"/>
                    <a:pt x="1843" y="24"/>
                  </a:cubicBezTo>
                  <a:cubicBezTo>
                    <a:pt x="1536" y="8"/>
                    <a:pt x="1229"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4105525" y="3044500"/>
              <a:ext cx="105200" cy="56350"/>
            </a:xfrm>
            <a:custGeom>
              <a:avLst/>
              <a:gdLst/>
              <a:ahLst/>
              <a:cxnLst/>
              <a:rect l="l" t="t" r="r" b="b"/>
              <a:pathLst>
                <a:path w="4208" h="2254" extrusionOk="0">
                  <a:moveTo>
                    <a:pt x="3847" y="1"/>
                  </a:moveTo>
                  <a:cubicBezTo>
                    <a:pt x="3547" y="1"/>
                    <a:pt x="3248" y="35"/>
                    <a:pt x="2949" y="104"/>
                  </a:cubicBezTo>
                  <a:cubicBezTo>
                    <a:pt x="2549" y="197"/>
                    <a:pt x="2181" y="289"/>
                    <a:pt x="1812" y="442"/>
                  </a:cubicBezTo>
                  <a:cubicBezTo>
                    <a:pt x="1475" y="596"/>
                    <a:pt x="1137" y="780"/>
                    <a:pt x="799" y="995"/>
                  </a:cubicBezTo>
                  <a:cubicBezTo>
                    <a:pt x="523" y="1148"/>
                    <a:pt x="246" y="1333"/>
                    <a:pt x="1" y="1548"/>
                  </a:cubicBezTo>
                  <a:lnTo>
                    <a:pt x="1" y="2254"/>
                  </a:lnTo>
                  <a:lnTo>
                    <a:pt x="124" y="2223"/>
                  </a:lnTo>
                  <a:cubicBezTo>
                    <a:pt x="523" y="2192"/>
                    <a:pt x="891" y="2100"/>
                    <a:pt x="1260" y="1977"/>
                  </a:cubicBezTo>
                  <a:cubicBezTo>
                    <a:pt x="1628" y="1855"/>
                    <a:pt x="1997" y="1732"/>
                    <a:pt x="2334" y="1548"/>
                  </a:cubicBezTo>
                  <a:cubicBezTo>
                    <a:pt x="2703" y="1394"/>
                    <a:pt x="3010" y="1179"/>
                    <a:pt x="3317" y="933"/>
                  </a:cubicBezTo>
                  <a:cubicBezTo>
                    <a:pt x="3655" y="688"/>
                    <a:pt x="3962" y="411"/>
                    <a:pt x="4208" y="104"/>
                  </a:cubicBezTo>
                  <a:lnTo>
                    <a:pt x="4146" y="12"/>
                  </a:lnTo>
                  <a:cubicBezTo>
                    <a:pt x="4046" y="5"/>
                    <a:pt x="3947"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13"/>
          <p:cNvGrpSpPr/>
          <p:nvPr/>
        </p:nvGrpSpPr>
        <p:grpSpPr>
          <a:xfrm>
            <a:off x="24" y="360512"/>
            <a:ext cx="276632" cy="791903"/>
            <a:chOff x="4104775" y="2000025"/>
            <a:chExt cx="190400" cy="545050"/>
          </a:xfrm>
        </p:grpSpPr>
        <p:sp>
          <p:nvSpPr>
            <p:cNvPr id="151" name="Google Shape;151;p13"/>
            <p:cNvSpPr/>
            <p:nvPr/>
          </p:nvSpPr>
          <p:spPr>
            <a:xfrm>
              <a:off x="4105525" y="2174275"/>
              <a:ext cx="42250" cy="41475"/>
            </a:xfrm>
            <a:custGeom>
              <a:avLst/>
              <a:gdLst/>
              <a:ahLst/>
              <a:cxnLst/>
              <a:rect l="l" t="t" r="r" b="b"/>
              <a:pathLst>
                <a:path w="1690" h="1659" extrusionOk="0">
                  <a:moveTo>
                    <a:pt x="1" y="1"/>
                  </a:moveTo>
                  <a:lnTo>
                    <a:pt x="1" y="615"/>
                  </a:lnTo>
                  <a:cubicBezTo>
                    <a:pt x="492" y="953"/>
                    <a:pt x="1014" y="1290"/>
                    <a:pt x="1536" y="1597"/>
                  </a:cubicBezTo>
                  <a:lnTo>
                    <a:pt x="1628" y="1659"/>
                  </a:lnTo>
                  <a:lnTo>
                    <a:pt x="1690" y="1567"/>
                  </a:lnTo>
                  <a:lnTo>
                    <a:pt x="1659" y="1536"/>
                  </a:lnTo>
                  <a:cubicBezTo>
                    <a:pt x="1106" y="1014"/>
                    <a:pt x="554" y="49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104775" y="2088300"/>
              <a:ext cx="71400" cy="66050"/>
            </a:xfrm>
            <a:custGeom>
              <a:avLst/>
              <a:gdLst/>
              <a:ahLst/>
              <a:cxnLst/>
              <a:rect l="l" t="t" r="r" b="b"/>
              <a:pathLst>
                <a:path w="2856" h="2642" extrusionOk="0">
                  <a:moveTo>
                    <a:pt x="0" y="1"/>
                  </a:moveTo>
                  <a:lnTo>
                    <a:pt x="0" y="799"/>
                  </a:lnTo>
                  <a:cubicBezTo>
                    <a:pt x="921" y="1413"/>
                    <a:pt x="1842" y="2027"/>
                    <a:pt x="2794" y="2641"/>
                  </a:cubicBezTo>
                  <a:lnTo>
                    <a:pt x="2856" y="2549"/>
                  </a:lnTo>
                  <a:cubicBezTo>
                    <a:pt x="1935" y="1689"/>
                    <a:pt x="983" y="83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105525" y="2000025"/>
              <a:ext cx="139750" cy="124375"/>
            </a:xfrm>
            <a:custGeom>
              <a:avLst/>
              <a:gdLst/>
              <a:ahLst/>
              <a:cxnLst/>
              <a:rect l="l" t="t" r="r" b="b"/>
              <a:pathLst>
                <a:path w="5590" h="4975" extrusionOk="0">
                  <a:moveTo>
                    <a:pt x="1" y="0"/>
                  </a:moveTo>
                  <a:lnTo>
                    <a:pt x="1" y="1229"/>
                  </a:lnTo>
                  <a:cubicBezTo>
                    <a:pt x="861" y="1843"/>
                    <a:pt x="1720" y="2457"/>
                    <a:pt x="2611" y="3040"/>
                  </a:cubicBezTo>
                  <a:cubicBezTo>
                    <a:pt x="3102" y="3409"/>
                    <a:pt x="3624" y="3747"/>
                    <a:pt x="4146" y="4084"/>
                  </a:cubicBezTo>
                  <a:lnTo>
                    <a:pt x="5528" y="4975"/>
                  </a:lnTo>
                  <a:lnTo>
                    <a:pt x="5589" y="4883"/>
                  </a:lnTo>
                  <a:cubicBezTo>
                    <a:pt x="3778" y="3194"/>
                    <a:pt x="1905" y="159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4105525" y="2364650"/>
              <a:ext cx="189650" cy="180425"/>
            </a:xfrm>
            <a:custGeom>
              <a:avLst/>
              <a:gdLst/>
              <a:ahLst/>
              <a:cxnLst/>
              <a:rect l="l" t="t" r="r" b="b"/>
              <a:pathLst>
                <a:path w="7586" h="7217" extrusionOk="0">
                  <a:moveTo>
                    <a:pt x="1" y="1"/>
                  </a:moveTo>
                  <a:lnTo>
                    <a:pt x="1" y="492"/>
                  </a:lnTo>
                  <a:cubicBezTo>
                    <a:pt x="339" y="830"/>
                    <a:pt x="646" y="1198"/>
                    <a:pt x="953" y="1567"/>
                  </a:cubicBezTo>
                  <a:cubicBezTo>
                    <a:pt x="1413" y="2119"/>
                    <a:pt x="1874" y="2672"/>
                    <a:pt x="2396" y="3194"/>
                  </a:cubicBezTo>
                  <a:cubicBezTo>
                    <a:pt x="2887" y="3716"/>
                    <a:pt x="3378" y="4238"/>
                    <a:pt x="3931" y="4699"/>
                  </a:cubicBezTo>
                  <a:cubicBezTo>
                    <a:pt x="5037" y="5681"/>
                    <a:pt x="6234" y="6510"/>
                    <a:pt x="7493" y="7217"/>
                  </a:cubicBezTo>
                  <a:lnTo>
                    <a:pt x="7585" y="7125"/>
                  </a:lnTo>
                  <a:cubicBezTo>
                    <a:pt x="6756" y="5927"/>
                    <a:pt x="5835" y="4791"/>
                    <a:pt x="4760" y="3808"/>
                  </a:cubicBezTo>
                  <a:cubicBezTo>
                    <a:pt x="4238" y="3286"/>
                    <a:pt x="3686" y="2856"/>
                    <a:pt x="3133" y="2396"/>
                  </a:cubicBezTo>
                  <a:cubicBezTo>
                    <a:pt x="2549" y="1935"/>
                    <a:pt x="1966" y="1475"/>
                    <a:pt x="1383" y="1106"/>
                  </a:cubicBezTo>
                  <a:cubicBezTo>
                    <a:pt x="891" y="768"/>
                    <a:pt x="431" y="40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8" Type="http://schemas.openxmlformats.org/officeDocument/2006/relationships/slideLayout" Target="../slideLayouts/slideLayout28.xml"/><Relationship Id="rId3"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1pPr>
            <a:lvl2pPr lvl="1"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2pPr>
            <a:lvl3pPr lvl="2"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3pPr>
            <a:lvl4pPr lvl="3"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4pPr>
            <a:lvl5pPr lvl="4"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5pPr>
            <a:lvl6pPr lvl="5"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6pPr>
            <a:lvl7pPr lvl="6"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7pPr>
            <a:lvl8pPr lvl="7"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8pPr>
            <a:lvl9pPr lvl="8"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1600"/>
              </a:spcBef>
              <a:spcAft>
                <a:spcPts val="160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 id="2147483659" r:id="rId9"/>
    <p:sldLayoutId id="2147483660" r:id="rId10"/>
    <p:sldLayoutId id="2147483661" r:id="rId11"/>
    <p:sldLayoutId id="2147483662" r:id="rId12"/>
    <p:sldLayoutId id="2147483664" r:id="rId13"/>
    <p:sldLayoutId id="2147483665" r:id="rId14"/>
    <p:sldLayoutId id="2147483666" r:id="rId15"/>
    <p:sldLayoutId id="2147483670" r:id="rId16"/>
    <p:sldLayoutId id="2147483671" r:id="rId17"/>
    <p:sldLayoutId id="2147483672" r:id="rId18"/>
    <p:sldLayoutId id="2147483673" r:id="rId19"/>
    <p:sldLayoutId id="214748367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exend Mega"/>
              <a:buNone/>
              <a:defRPr sz="3500" b="1">
                <a:solidFill>
                  <a:schemeClr val="dk1"/>
                </a:solidFill>
                <a:latin typeface="Lexend Mega"/>
                <a:ea typeface="Lexend Mega"/>
                <a:cs typeface="Lexend Mega"/>
                <a:sym typeface="Lexend Mega"/>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208000"/>
            <a:ext cx="7713900" cy="3400500"/>
          </a:xfrm>
          <a:prstGeom prst="rect">
            <a:avLst/>
          </a:prstGeom>
          <a:noFill/>
          <a:ln>
            <a:noFill/>
          </a:ln>
        </p:spPr>
        <p:txBody>
          <a:bodyPr spcFirstLastPara="1" wrap="square" lIns="91425" tIns="91425" rIns="7777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28030891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 id="2147483712" r:id="rId34"/>
    <p:sldLayoutId id="2147483713" r:id="rId35"/>
    <p:sldLayoutId id="2147483714"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24" Type="http://schemas.openxmlformats.org/officeDocument/2006/relationships/image" Target="../media/image13.png"/><Relationship Id="rId23" Type="http://schemas.openxmlformats.org/officeDocument/2006/relationships/image" Target="../media/image220.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3" Type="http://schemas.openxmlformats.org/officeDocument/2006/relationships/image" Target="../media/image17.png"/><Relationship Id="rId3" Type="http://schemas.openxmlformats.org/officeDocument/2006/relationships/image" Target="../media/image16.png"/><Relationship Id="rId12"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3.xml"/><Relationship Id="rId1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6" Type="http://schemas.openxmlformats.org/officeDocument/2006/relationships/image" Target="../media/image3.jpg"/><Relationship Id="rId3" Type="http://schemas.openxmlformats.org/officeDocument/2006/relationships/image" Target="../media/image2.png"/><Relationship Id="rId25"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NUL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10" Type="http://schemas.openxmlformats.org/officeDocument/2006/relationships/image" Target="NULL"/><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10" Type="http://schemas.openxmlformats.org/officeDocument/2006/relationships/image" Target="NULL"/><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sv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14.svg"/><Relationship Id="rId22" Type="http://schemas.openxmlformats.org/officeDocument/2006/relationships/image" Target="../media/image33.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6" Type="http://schemas.openxmlformats.org/officeDocument/2006/relationships/image" Target="../media/image7.jpg"/><Relationship Id="rId3" Type="http://schemas.openxmlformats.org/officeDocument/2006/relationships/image" Target="../media/image2.png"/><Relationship Id="rId25" Type="http://schemas.openxmlformats.org/officeDocument/2006/relationships/image" Target="../media/image240.sv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23"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2"/>
          <p:cNvSpPr txBox="1">
            <a:spLocks noGrp="1"/>
          </p:cNvSpPr>
          <p:nvPr>
            <p:ph type="subTitle" idx="1"/>
          </p:nvPr>
        </p:nvSpPr>
        <p:spPr>
          <a:xfrm>
            <a:off x="2023200" y="3581200"/>
            <a:ext cx="5114400" cy="41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latin typeface="+mn-lt"/>
              </a:rPr>
              <a:t>Giáo</a:t>
            </a:r>
            <a:r>
              <a:rPr lang="en-US" sz="2000" dirty="0" smtClean="0">
                <a:latin typeface="+mn-lt"/>
              </a:rPr>
              <a:t> </a:t>
            </a:r>
            <a:r>
              <a:rPr lang="en-US" sz="2000" dirty="0" err="1" smtClean="0">
                <a:latin typeface="+mn-lt"/>
              </a:rPr>
              <a:t>dục</a:t>
            </a:r>
            <a:r>
              <a:rPr lang="en-US" sz="2000" dirty="0" smtClean="0">
                <a:latin typeface="+mn-lt"/>
              </a:rPr>
              <a:t> </a:t>
            </a:r>
            <a:r>
              <a:rPr lang="en-US" sz="2000" dirty="0" err="1" smtClean="0">
                <a:latin typeface="+mn-lt"/>
              </a:rPr>
              <a:t>kinh</a:t>
            </a:r>
            <a:r>
              <a:rPr lang="en-US" sz="2000" dirty="0" smtClean="0">
                <a:latin typeface="+mn-lt"/>
              </a:rPr>
              <a:t> </a:t>
            </a:r>
            <a:r>
              <a:rPr lang="en-US" sz="2000" dirty="0" err="1" smtClean="0">
                <a:latin typeface="+mn-lt"/>
              </a:rPr>
              <a:t>tế</a:t>
            </a:r>
            <a:r>
              <a:rPr lang="en-US" sz="2000" dirty="0" smtClean="0">
                <a:latin typeface="+mn-lt"/>
              </a:rPr>
              <a:t> </a:t>
            </a:r>
            <a:r>
              <a:rPr lang="en-US" sz="2000" dirty="0" err="1" smtClean="0">
                <a:latin typeface="+mn-lt"/>
              </a:rPr>
              <a:t>và</a:t>
            </a:r>
            <a:r>
              <a:rPr lang="en-US" sz="2000" dirty="0" smtClean="0">
                <a:latin typeface="+mn-lt"/>
              </a:rPr>
              <a:t> </a:t>
            </a:r>
            <a:r>
              <a:rPr lang="en-US" sz="2000" dirty="0" err="1" smtClean="0">
                <a:latin typeface="+mn-lt"/>
              </a:rPr>
              <a:t>pháp</a:t>
            </a:r>
            <a:r>
              <a:rPr lang="en-US" sz="2000" dirty="0" smtClean="0">
                <a:latin typeface="+mn-lt"/>
              </a:rPr>
              <a:t> </a:t>
            </a:r>
            <a:r>
              <a:rPr lang="en-US" sz="2000" dirty="0" err="1" smtClean="0">
                <a:latin typeface="+mn-lt"/>
              </a:rPr>
              <a:t>luật</a:t>
            </a:r>
            <a:r>
              <a:rPr lang="en-US" sz="2000" dirty="0" smtClean="0">
                <a:latin typeface="+mn-lt"/>
              </a:rPr>
              <a:t> 10</a:t>
            </a:r>
            <a:endParaRPr sz="2000" dirty="0">
              <a:latin typeface="+mn-lt"/>
            </a:endParaRPr>
          </a:p>
        </p:txBody>
      </p:sp>
      <p:sp>
        <p:nvSpPr>
          <p:cNvPr id="5" name="TextBox 6"/>
          <p:cNvSpPr txBox="1"/>
          <p:nvPr/>
        </p:nvSpPr>
        <p:spPr>
          <a:xfrm>
            <a:off x="348917" y="1242059"/>
            <a:ext cx="8606804" cy="1846659"/>
          </a:xfrm>
          <a:prstGeom prst="rect">
            <a:avLst/>
          </a:prstGeom>
        </p:spPr>
        <p:txBody>
          <a:bodyPr wrap="square" lIns="0" tIns="0" rIns="0" bIns="0" rtlCol="0" anchor="t">
            <a:spAutoFit/>
          </a:bodyPr>
          <a:lstStyle/>
          <a:p>
            <a:pPr algn="ctr">
              <a:lnSpc>
                <a:spcPct val="150000"/>
              </a:lnSpc>
              <a:buClrTx/>
              <a:buFontTx/>
              <a:buNone/>
            </a:pPr>
            <a:r>
              <a:rPr lang="en-US" sz="4000" b="1" kern="1200" dirty="0" smtClean="0">
                <a:solidFill>
                  <a:schemeClr val="accent6">
                    <a:lumMod val="50000"/>
                  </a:schemeClr>
                </a:solidFill>
                <a:latin typeface="Arial" panose="020B0604020202020204" pitchFamily="34" charset="0"/>
                <a:cs typeface="Arial" panose="020B0604020202020204" pitchFamily="34" charset="0"/>
              </a:rPr>
              <a:t>NHIỆT LIỆT CHÀO ĐÓN </a:t>
            </a:r>
          </a:p>
          <a:p>
            <a:pPr algn="ctr">
              <a:lnSpc>
                <a:spcPct val="150000"/>
              </a:lnSpc>
              <a:buClrTx/>
              <a:buFontTx/>
              <a:buNone/>
            </a:pPr>
            <a:r>
              <a:rPr lang="en-US" sz="4000" b="1" kern="1200" dirty="0" smtClean="0">
                <a:solidFill>
                  <a:schemeClr val="accent6">
                    <a:lumMod val="50000"/>
                  </a:schemeClr>
                </a:solidFill>
                <a:latin typeface="Arial" panose="020B0604020202020204" pitchFamily="34" charset="0"/>
                <a:cs typeface="Arial" panose="020B0604020202020204" pitchFamily="34" charset="0"/>
              </a:rPr>
              <a:t>CẢ LỚP ĐẾN VỚI BÀI HỌC MỚI!</a:t>
            </a:r>
            <a:endParaRPr lang="en-US" sz="4000" b="1" kern="1200" dirty="0">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34" y="549827"/>
            <a:ext cx="4285060" cy="2686532"/>
          </a:xfrm>
          <a:prstGeom prst="rect">
            <a:avLst/>
          </a:prstGeom>
        </p:spPr>
      </p:pic>
      <p:sp>
        <p:nvSpPr>
          <p:cNvPr id="12" name="Rectangle 11"/>
          <p:cNvSpPr/>
          <p:nvPr/>
        </p:nvSpPr>
        <p:spPr>
          <a:xfrm>
            <a:off x="622131" y="3515325"/>
            <a:ext cx="7733927" cy="872034"/>
          </a:xfrm>
          <a:prstGeom prst="rect">
            <a:avLst/>
          </a:prstGeom>
        </p:spPr>
        <p:txBody>
          <a:bodyPr wrap="square">
            <a:spAutoFit/>
          </a:bodyPr>
          <a:lstStyle/>
          <a:p>
            <a:pPr algn="ctr">
              <a:lnSpc>
                <a:spcPct val="150000"/>
              </a:lnSpc>
            </a:pPr>
            <a:r>
              <a:rPr lang="vi-VN" sz="1800" i="1" dirty="0">
                <a:solidFill>
                  <a:srgbClr val="002060"/>
                </a:solidFill>
              </a:rPr>
              <a:t>Đảng Cộng sản Việt Nam là đảng cầm quyền và là chính đảng duy nhất được phép hoạt động tại Việt Nam theo Hiến pháp.</a:t>
            </a:r>
            <a:endParaRPr lang="en-US" sz="1800" i="1" dirty="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087" y="631658"/>
            <a:ext cx="2775288" cy="2510375"/>
          </a:xfrm>
          <a:prstGeom prst="rect">
            <a:avLst/>
          </a:prstGeom>
        </p:spPr>
      </p:pic>
    </p:spTree>
    <p:extLst>
      <p:ext uri="{BB962C8B-B14F-4D97-AF65-F5344CB8AC3E}">
        <p14:creationId xmlns:p14="http://schemas.microsoft.com/office/powerpoint/2010/main" val="77841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259" y="451437"/>
            <a:ext cx="5239117" cy="3254603"/>
          </a:xfrm>
          <a:prstGeom prst="rect">
            <a:avLst/>
          </a:prstGeom>
        </p:spPr>
      </p:pic>
      <p:sp>
        <p:nvSpPr>
          <p:cNvPr id="5" name="Rectangle 4"/>
          <p:cNvSpPr/>
          <p:nvPr/>
        </p:nvSpPr>
        <p:spPr>
          <a:xfrm>
            <a:off x="710118" y="3793589"/>
            <a:ext cx="7908587" cy="923330"/>
          </a:xfrm>
          <a:prstGeom prst="rect">
            <a:avLst/>
          </a:prstGeom>
        </p:spPr>
        <p:txBody>
          <a:bodyPr wrap="square">
            <a:spAutoFit/>
          </a:bodyPr>
          <a:lstStyle/>
          <a:p>
            <a:pPr algn="ctr">
              <a:lnSpc>
                <a:spcPct val="150000"/>
              </a:lnSpc>
            </a:pPr>
            <a:r>
              <a:rPr lang="vi-VN" sz="1800" i="1" dirty="0">
                <a:solidFill>
                  <a:srgbClr val="002060"/>
                </a:solidFill>
              </a:rPr>
              <a:t>Ngày 2-9-1945, Chủ tịch Hồ Chí Minh thay mặt Chính phủ lâm thời đọc bản Tuyên ngôn độc lập, khai sinh nước Việt Nam Dân chủ Cộng hoà.</a:t>
            </a:r>
            <a:endParaRPr lang="en-US" sz="1800" i="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2" name="Rectangle 1"/>
          <p:cNvSpPr/>
          <p:nvPr/>
        </p:nvSpPr>
        <p:spPr>
          <a:xfrm>
            <a:off x="988887" y="283624"/>
            <a:ext cx="7166225" cy="1002582"/>
          </a:xfrm>
          <a:prstGeom prst="rect">
            <a:avLst/>
          </a:prstGeom>
        </p:spPr>
        <p:txBody>
          <a:bodyPr wrap="square">
            <a:spAutoFit/>
          </a:bodyPr>
          <a:lstStyle/>
          <a:p>
            <a:pPr algn="ctr">
              <a:lnSpc>
                <a:spcPct val="130000"/>
              </a:lnSpc>
            </a:pPr>
            <a:r>
              <a:rPr lang="vi-VN" sz="2400" b="1" dirty="0">
                <a:solidFill>
                  <a:schemeClr val="accent1">
                    <a:lumMod val="75000"/>
                  </a:schemeClr>
                </a:solidFill>
              </a:rPr>
              <a:t>2. Đặc điểm hệ thống chính trị nước </a:t>
            </a:r>
            <a:r>
              <a:rPr lang="en-US" sz="2400" b="1" dirty="0" err="1" smtClean="0">
                <a:solidFill>
                  <a:schemeClr val="accent1">
                    <a:lumMod val="75000"/>
                  </a:schemeClr>
                </a:solidFill>
              </a:rPr>
              <a:t>Cộng</a:t>
            </a:r>
            <a:r>
              <a:rPr lang="en-US" sz="2400" b="1" dirty="0" smtClean="0">
                <a:solidFill>
                  <a:schemeClr val="accent1">
                    <a:lumMod val="75000"/>
                  </a:schemeClr>
                </a:solidFill>
              </a:rPr>
              <a:t> </a:t>
            </a:r>
            <a:r>
              <a:rPr lang="en-US" sz="2400" b="1" dirty="0" err="1" smtClean="0">
                <a:solidFill>
                  <a:schemeClr val="accent1">
                    <a:lumMod val="75000"/>
                  </a:schemeClr>
                </a:solidFill>
              </a:rPr>
              <a:t>hòa</a:t>
            </a:r>
            <a:r>
              <a:rPr lang="en-US" sz="2400" b="1" dirty="0" smtClean="0">
                <a:solidFill>
                  <a:schemeClr val="accent1">
                    <a:lumMod val="75000"/>
                  </a:schemeClr>
                </a:solidFill>
              </a:rPr>
              <a:t> </a:t>
            </a:r>
            <a:r>
              <a:rPr lang="en-US" sz="2400" b="1" dirty="0" err="1" smtClean="0">
                <a:solidFill>
                  <a:schemeClr val="accent1">
                    <a:lumMod val="75000"/>
                  </a:schemeClr>
                </a:solidFill>
              </a:rPr>
              <a:t>xã</a:t>
            </a:r>
            <a:r>
              <a:rPr lang="en-US" sz="2400" b="1" dirty="0" smtClean="0">
                <a:solidFill>
                  <a:schemeClr val="accent1">
                    <a:lumMod val="75000"/>
                  </a:schemeClr>
                </a:solidFill>
              </a:rPr>
              <a:t> </a:t>
            </a:r>
            <a:r>
              <a:rPr lang="en-US" sz="2400" b="1" dirty="0" err="1" smtClean="0">
                <a:solidFill>
                  <a:schemeClr val="accent1">
                    <a:lumMod val="75000"/>
                  </a:schemeClr>
                </a:solidFill>
              </a:rPr>
              <a:t>hội</a:t>
            </a:r>
            <a:r>
              <a:rPr lang="en-US" sz="2400" b="1" dirty="0" smtClean="0">
                <a:solidFill>
                  <a:schemeClr val="accent1">
                    <a:lumMod val="75000"/>
                  </a:schemeClr>
                </a:solidFill>
              </a:rPr>
              <a:t> </a:t>
            </a:r>
            <a:r>
              <a:rPr lang="vi-VN" sz="2400" b="1" dirty="0" smtClean="0">
                <a:solidFill>
                  <a:schemeClr val="accent1">
                    <a:lumMod val="75000"/>
                  </a:schemeClr>
                </a:solidFill>
              </a:rPr>
              <a:t>chủ </a:t>
            </a:r>
            <a:r>
              <a:rPr lang="vi-VN" sz="2400" b="1" dirty="0">
                <a:solidFill>
                  <a:schemeClr val="accent1">
                    <a:lumMod val="75000"/>
                  </a:schemeClr>
                </a:solidFill>
              </a:rPr>
              <a:t>nghĩa Việt Nam</a:t>
            </a:r>
          </a:p>
        </p:txBody>
      </p:sp>
      <p:sp>
        <p:nvSpPr>
          <p:cNvPr id="3" name="Rectangle 2"/>
          <p:cNvSpPr/>
          <p:nvPr/>
        </p:nvSpPr>
        <p:spPr>
          <a:xfrm>
            <a:off x="1169639" y="1313558"/>
            <a:ext cx="5188629" cy="1514261"/>
          </a:xfrm>
          <a:prstGeom prst="rect">
            <a:avLst/>
          </a:prstGeom>
        </p:spPr>
        <p:txBody>
          <a:bodyPr wrap="square">
            <a:spAutoFit/>
          </a:bodyPr>
          <a:lstStyle/>
          <a:p>
            <a:pPr algn="just">
              <a:lnSpc>
                <a:spcPct val="140000"/>
              </a:lnSpc>
            </a:pPr>
            <a:r>
              <a:rPr lang="en-US" sz="2200" i="1" dirty="0" err="1" smtClean="0">
                <a:solidFill>
                  <a:schemeClr val="accent6">
                    <a:lumMod val="50000"/>
                  </a:schemeClr>
                </a:solidFill>
              </a:rPr>
              <a:t>Là</a:t>
            </a:r>
            <a:r>
              <a:rPr lang="vi-VN" sz="2200" i="1" dirty="0" smtClean="0">
                <a:solidFill>
                  <a:schemeClr val="accent6">
                    <a:lumMod val="50000"/>
                  </a:schemeClr>
                </a:solidFill>
              </a:rPr>
              <a:t>m </a:t>
            </a:r>
            <a:r>
              <a:rPr lang="vi-VN" sz="2200" i="1" dirty="0">
                <a:solidFill>
                  <a:schemeClr val="accent6">
                    <a:lumMod val="50000"/>
                  </a:schemeClr>
                </a:solidFill>
              </a:rPr>
              <a:t>việc cá nhân, đọc thông tin, trường hợp </a:t>
            </a:r>
            <a:r>
              <a:rPr lang="vi-VN" sz="2200" i="1" dirty="0" smtClean="0">
                <a:solidFill>
                  <a:schemeClr val="accent6">
                    <a:lumMod val="50000"/>
                  </a:schemeClr>
                </a:solidFill>
              </a:rPr>
              <a:t>trong</a:t>
            </a:r>
            <a:r>
              <a:rPr lang="en-US" sz="2200" i="1" dirty="0" smtClean="0">
                <a:solidFill>
                  <a:schemeClr val="accent6">
                    <a:lumMod val="50000"/>
                  </a:schemeClr>
                </a:solidFill>
              </a:rPr>
              <a:t> </a:t>
            </a:r>
            <a:r>
              <a:rPr lang="en-US" sz="2200" i="1" dirty="0" err="1" smtClean="0">
                <a:solidFill>
                  <a:schemeClr val="accent6">
                    <a:lumMod val="50000"/>
                  </a:schemeClr>
                </a:solidFill>
              </a:rPr>
              <a:t>mục</a:t>
            </a:r>
            <a:r>
              <a:rPr lang="en-US" sz="2200" i="1" dirty="0" smtClean="0">
                <a:solidFill>
                  <a:schemeClr val="accent6">
                    <a:lumMod val="50000"/>
                  </a:schemeClr>
                </a:solidFill>
              </a:rPr>
              <a:t> 2</a:t>
            </a:r>
            <a:r>
              <a:rPr lang="vi-VN" sz="2200" i="1" dirty="0" smtClean="0">
                <a:solidFill>
                  <a:schemeClr val="accent6">
                    <a:lumMod val="50000"/>
                  </a:schemeClr>
                </a:solidFill>
              </a:rPr>
              <a:t> SGK</a:t>
            </a:r>
            <a:r>
              <a:rPr lang="en-US" sz="2200" i="1" dirty="0" smtClean="0">
                <a:solidFill>
                  <a:schemeClr val="accent6">
                    <a:lumMod val="50000"/>
                  </a:schemeClr>
                </a:solidFill>
              </a:rPr>
              <a:t> </a:t>
            </a:r>
            <a:r>
              <a:rPr lang="en-US" sz="2200" i="1" dirty="0" err="1" smtClean="0">
                <a:solidFill>
                  <a:schemeClr val="accent6">
                    <a:lumMod val="50000"/>
                  </a:schemeClr>
                </a:solidFill>
              </a:rPr>
              <a:t>trang</a:t>
            </a:r>
            <a:r>
              <a:rPr lang="en-US" sz="2200" i="1" dirty="0" smtClean="0">
                <a:solidFill>
                  <a:schemeClr val="accent6">
                    <a:lumMod val="50000"/>
                  </a:schemeClr>
                </a:solidFill>
              </a:rPr>
              <a:t> 72, 73</a:t>
            </a:r>
            <a:r>
              <a:rPr lang="vi-VN" sz="2200" i="1" dirty="0" smtClean="0">
                <a:solidFill>
                  <a:schemeClr val="accent6">
                    <a:lumMod val="50000"/>
                  </a:schemeClr>
                </a:solidFill>
              </a:rPr>
              <a:t> </a:t>
            </a:r>
            <a:r>
              <a:rPr lang="vi-VN" sz="2200" i="1" dirty="0">
                <a:solidFill>
                  <a:schemeClr val="accent6">
                    <a:lumMod val="50000"/>
                  </a:schemeClr>
                </a:solidFill>
              </a:rPr>
              <a:t>để trả lời các câu hỏi:</a:t>
            </a:r>
            <a:endParaRPr lang="en-US" sz="2200" i="1" dirty="0">
              <a:solidFill>
                <a:schemeClr val="accent6">
                  <a:lumMod val="50000"/>
                </a:schemeClr>
              </a:solidFill>
            </a:endParaRPr>
          </a:p>
        </p:txBody>
      </p:sp>
      <p:pic>
        <p:nvPicPr>
          <p:cNvPr id="23"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18339" y="1508541"/>
            <a:ext cx="788204" cy="894416"/>
          </a:xfrm>
          <a:prstGeom prst="rect">
            <a:avLst/>
          </a:prstGeom>
        </p:spPr>
      </p:pic>
      <p:sp>
        <p:nvSpPr>
          <p:cNvPr id="4" name="Rectangle 3"/>
          <p:cNvSpPr/>
          <p:nvPr/>
        </p:nvSpPr>
        <p:spPr>
          <a:xfrm>
            <a:off x="829340" y="2742759"/>
            <a:ext cx="5528928" cy="212365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200" dirty="0" smtClean="0"/>
              <a:t>Tính </a:t>
            </a:r>
            <a:r>
              <a:rPr lang="vi-VN" sz="2200" dirty="0"/>
              <a:t>nhất nguyên chính trị, thống nhất, nhân dân được thể hiện như thế nào trong hệ thống chính trị Việt Nam?</a:t>
            </a:r>
          </a:p>
          <a:p>
            <a:pPr marL="342900" indent="-342900" algn="just">
              <a:lnSpc>
                <a:spcPct val="150000"/>
              </a:lnSpc>
              <a:buFont typeface="Wingdings" panose="05000000000000000000" pitchFamily="2" charset="2"/>
              <a:buChar char="§"/>
            </a:pPr>
            <a:r>
              <a:rPr lang="vi-VN" sz="2200" dirty="0" smtClean="0"/>
              <a:t>Em </a:t>
            </a:r>
            <a:r>
              <a:rPr lang="vi-VN" sz="2200" dirty="0"/>
              <a:t>đồng ý với ý kiến C hay D? Vì sao?</a:t>
            </a:r>
          </a:p>
        </p:txBody>
      </p:sp>
      <p:pic>
        <p:nvPicPr>
          <p:cNvPr id="5" name="Picture 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698507" y="1422659"/>
            <a:ext cx="2232837" cy="35331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wheelReverse spokes="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sp>
        <p:nvSpPr>
          <p:cNvPr id="2" name="Rounded Rectangle 1"/>
          <p:cNvSpPr/>
          <p:nvPr/>
        </p:nvSpPr>
        <p:spPr>
          <a:xfrm>
            <a:off x="657548" y="2233888"/>
            <a:ext cx="1602768" cy="678095"/>
          </a:xfrm>
          <a:prstGeom prst="roundRect">
            <a:avLst/>
          </a:prstGeom>
          <a:solidFill>
            <a:schemeClr val="accent6">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b="1" dirty="0" err="1" smtClean="0">
                <a:solidFill>
                  <a:schemeClr val="bg1"/>
                </a:solidFill>
              </a:rPr>
              <a:t>Đặc</a:t>
            </a:r>
            <a:r>
              <a:rPr lang="en-US" sz="2200" b="1" dirty="0" smtClean="0">
                <a:solidFill>
                  <a:schemeClr val="bg1"/>
                </a:solidFill>
              </a:rPr>
              <a:t> </a:t>
            </a:r>
            <a:r>
              <a:rPr lang="en-US" sz="2200" b="1" dirty="0" err="1" smtClean="0">
                <a:solidFill>
                  <a:schemeClr val="bg1"/>
                </a:solidFill>
              </a:rPr>
              <a:t>điểm</a:t>
            </a:r>
            <a:endParaRPr lang="en-US" sz="2200" b="1" dirty="0">
              <a:solidFill>
                <a:schemeClr val="bg1"/>
              </a:solidFill>
            </a:endParaRPr>
          </a:p>
        </p:txBody>
      </p:sp>
      <p:sp>
        <p:nvSpPr>
          <p:cNvPr id="33" name="Rectangle 32"/>
          <p:cNvSpPr/>
          <p:nvPr/>
        </p:nvSpPr>
        <p:spPr>
          <a:xfrm>
            <a:off x="2768885" y="424333"/>
            <a:ext cx="5635375" cy="1477328"/>
          </a:xfrm>
          <a:prstGeom prst="rect">
            <a:avLst/>
          </a:prstGeom>
        </p:spPr>
        <p:txBody>
          <a:bodyPr wrap="square">
            <a:spAutoFit/>
          </a:bodyPr>
          <a:lstStyle/>
          <a:p>
            <a:pPr algn="just">
              <a:lnSpc>
                <a:spcPct val="150000"/>
              </a:lnSpc>
            </a:pPr>
            <a:r>
              <a:rPr lang="en-US" sz="2000" dirty="0" err="1"/>
              <a:t>Đảng</a:t>
            </a:r>
            <a:r>
              <a:rPr lang="en-US" sz="2000" dirty="0"/>
              <a:t> </a:t>
            </a:r>
            <a:r>
              <a:rPr lang="en-US" sz="2000" dirty="0" err="1"/>
              <a:t>Cộng</a:t>
            </a:r>
            <a:r>
              <a:rPr lang="en-US" sz="2000" dirty="0"/>
              <a:t> </a:t>
            </a:r>
            <a:r>
              <a:rPr lang="en-US" sz="2000" dirty="0" err="1"/>
              <a:t>sản</a:t>
            </a:r>
            <a:r>
              <a:rPr lang="en-US" sz="2000" dirty="0"/>
              <a:t> </a:t>
            </a:r>
            <a:r>
              <a:rPr lang="en-US" sz="2000" dirty="0" err="1"/>
              <a:t>Việt</a:t>
            </a:r>
            <a:r>
              <a:rPr lang="en-US" sz="2000" dirty="0"/>
              <a:t> Nam </a:t>
            </a:r>
            <a:r>
              <a:rPr lang="en-US" sz="2000" dirty="0" err="1"/>
              <a:t>là</a:t>
            </a:r>
            <a:r>
              <a:rPr lang="en-US" sz="2000" dirty="0"/>
              <a:t> </a:t>
            </a:r>
            <a:r>
              <a:rPr lang="en-US" sz="2000" dirty="0" err="1"/>
              <a:t>một</a:t>
            </a:r>
            <a:r>
              <a:rPr lang="en-US" sz="2000" dirty="0"/>
              <a:t> </a:t>
            </a:r>
            <a:r>
              <a:rPr lang="en-US" sz="2000" dirty="0" err="1"/>
              <a:t>bộ</a:t>
            </a:r>
            <a:r>
              <a:rPr lang="en-US" sz="2000" dirty="0"/>
              <a:t> </a:t>
            </a:r>
            <a:r>
              <a:rPr lang="en-US" sz="2000" dirty="0" err="1"/>
              <a:t>phận</a:t>
            </a:r>
            <a:r>
              <a:rPr lang="en-US" sz="2000" dirty="0"/>
              <a:t> </a:t>
            </a:r>
            <a:r>
              <a:rPr lang="en-US" sz="2000" dirty="0" err="1"/>
              <a:t>của</a:t>
            </a:r>
            <a:r>
              <a:rPr lang="en-US" sz="2000" dirty="0"/>
              <a:t> </a:t>
            </a:r>
            <a:r>
              <a:rPr lang="en-US" sz="2000" dirty="0" err="1"/>
              <a:t>hệ</a:t>
            </a:r>
            <a:r>
              <a:rPr lang="en-US" sz="2000" dirty="0"/>
              <a:t> </a:t>
            </a:r>
            <a:r>
              <a:rPr lang="en-US" sz="2000" dirty="0" err="1"/>
              <a:t>thống</a:t>
            </a:r>
            <a:r>
              <a:rPr lang="en-US" sz="2000" dirty="0"/>
              <a:t> </a:t>
            </a:r>
            <a:r>
              <a:rPr lang="en-US" sz="2000" dirty="0" err="1"/>
              <a:t>chính</a:t>
            </a:r>
            <a:r>
              <a:rPr lang="en-US" sz="2000" dirty="0"/>
              <a:t> </a:t>
            </a:r>
            <a:r>
              <a:rPr lang="en-US" sz="2000" dirty="0" err="1"/>
              <a:t>trị</a:t>
            </a:r>
            <a:r>
              <a:rPr lang="en-US" sz="2000" dirty="0"/>
              <a:t>, </a:t>
            </a:r>
            <a:r>
              <a:rPr lang="en-US" sz="2000" dirty="0" err="1" smtClean="0"/>
              <a:t>đồng</a:t>
            </a:r>
            <a:r>
              <a:rPr lang="en-US" sz="2000" dirty="0" smtClean="0"/>
              <a:t> </a:t>
            </a:r>
            <a:r>
              <a:rPr lang="en-US" sz="2000" dirty="0" err="1"/>
              <a:t>thời</a:t>
            </a:r>
            <a:r>
              <a:rPr lang="en-US" sz="2000" dirty="0"/>
              <a:t> </a:t>
            </a:r>
            <a:r>
              <a:rPr lang="en-US" sz="2000" dirty="0" err="1"/>
              <a:t>là</a:t>
            </a:r>
            <a:r>
              <a:rPr lang="en-US" sz="2000" dirty="0"/>
              <a:t> </a:t>
            </a:r>
            <a:r>
              <a:rPr lang="en-US" sz="2000" dirty="0" err="1"/>
              <a:t>tổ</a:t>
            </a:r>
            <a:r>
              <a:rPr lang="en-US" sz="2000" dirty="0"/>
              <a:t> </a:t>
            </a:r>
            <a:r>
              <a:rPr lang="en-US" sz="2000" dirty="0" err="1"/>
              <a:t>chức</a:t>
            </a:r>
            <a:r>
              <a:rPr lang="en-US" sz="2000" dirty="0"/>
              <a:t> </a:t>
            </a:r>
            <a:r>
              <a:rPr lang="en-US" sz="2000" dirty="0" err="1"/>
              <a:t>giữ</a:t>
            </a:r>
            <a:r>
              <a:rPr lang="en-US" sz="2000" dirty="0"/>
              <a:t> </a:t>
            </a:r>
            <a:r>
              <a:rPr lang="en-US" sz="2000" dirty="0" err="1"/>
              <a:t>vai</a:t>
            </a:r>
            <a:r>
              <a:rPr lang="en-US" sz="2000" dirty="0"/>
              <a:t> </a:t>
            </a:r>
            <a:r>
              <a:rPr lang="en-US" sz="2000" dirty="0" err="1"/>
              <a:t>trò</a:t>
            </a:r>
            <a:r>
              <a:rPr lang="en-US" sz="2000" dirty="0"/>
              <a:t> </a:t>
            </a:r>
            <a:r>
              <a:rPr lang="en-US" sz="2000" dirty="0" err="1"/>
              <a:t>lãnh</a:t>
            </a:r>
            <a:r>
              <a:rPr lang="en-US" sz="2000" dirty="0"/>
              <a:t> </a:t>
            </a:r>
            <a:r>
              <a:rPr lang="en-US" sz="2000" dirty="0" err="1"/>
              <a:t>đạo</a:t>
            </a:r>
            <a:r>
              <a:rPr lang="en-US" sz="2000" dirty="0"/>
              <a:t> </a:t>
            </a:r>
            <a:r>
              <a:rPr lang="en-US" sz="2000" dirty="0" err="1"/>
              <a:t>của</a:t>
            </a:r>
            <a:r>
              <a:rPr lang="en-US" sz="2000" dirty="0"/>
              <a:t> </a:t>
            </a:r>
            <a:r>
              <a:rPr lang="en-US" sz="2000" dirty="0" err="1"/>
              <a:t>cả</a:t>
            </a:r>
            <a:r>
              <a:rPr lang="en-US" sz="2000" dirty="0"/>
              <a:t> </a:t>
            </a:r>
            <a:r>
              <a:rPr lang="en-US" sz="2000" dirty="0" err="1"/>
              <a:t>hệ</a:t>
            </a:r>
            <a:r>
              <a:rPr lang="en-US" sz="2000" dirty="0"/>
              <a:t> </a:t>
            </a:r>
            <a:r>
              <a:rPr lang="en-US" sz="2000" dirty="0" err="1"/>
              <a:t>thống</a:t>
            </a:r>
            <a:r>
              <a:rPr lang="en-US" sz="2000" dirty="0"/>
              <a:t> </a:t>
            </a:r>
            <a:r>
              <a:rPr lang="en-US" sz="2000" dirty="0" err="1"/>
              <a:t>chính</a:t>
            </a:r>
            <a:r>
              <a:rPr lang="en-US" sz="2000" dirty="0"/>
              <a:t> </a:t>
            </a:r>
            <a:r>
              <a:rPr lang="en-US" sz="2000" dirty="0" err="1"/>
              <a:t>trị</a:t>
            </a:r>
            <a:r>
              <a:rPr lang="en-US" sz="2000" dirty="0"/>
              <a:t> </a:t>
            </a:r>
            <a:r>
              <a:rPr lang="en-US" sz="2000" dirty="0" err="1"/>
              <a:t>Việt</a:t>
            </a:r>
            <a:r>
              <a:rPr lang="en-US" sz="2000" dirty="0"/>
              <a:t> </a:t>
            </a:r>
            <a:r>
              <a:rPr lang="en-US" sz="2000" dirty="0" smtClean="0"/>
              <a:t>Nam.</a:t>
            </a:r>
            <a:endParaRPr lang="en-US" sz="2000" dirty="0"/>
          </a:p>
        </p:txBody>
      </p:sp>
      <p:sp>
        <p:nvSpPr>
          <p:cNvPr id="3" name="Pentagon 2"/>
          <p:cNvSpPr/>
          <p:nvPr/>
        </p:nvSpPr>
        <p:spPr>
          <a:xfrm>
            <a:off x="0" y="559914"/>
            <a:ext cx="1633591" cy="603083"/>
          </a:xfrm>
          <a:prstGeom prst="homePlat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rPr>
              <a:t>Ghi</a:t>
            </a:r>
            <a:r>
              <a:rPr lang="en-US" sz="2200" b="1" dirty="0" smtClean="0">
                <a:solidFill>
                  <a:schemeClr val="bg1"/>
                </a:solidFill>
              </a:rPr>
              <a:t> </a:t>
            </a:r>
            <a:r>
              <a:rPr lang="en-US" sz="2200" b="1" dirty="0" err="1" smtClean="0">
                <a:solidFill>
                  <a:schemeClr val="bg1"/>
                </a:solidFill>
              </a:rPr>
              <a:t>nhớ</a:t>
            </a:r>
            <a:endParaRPr lang="en-US" sz="2200" b="1" dirty="0">
              <a:solidFill>
                <a:schemeClr val="bg1"/>
              </a:solidFill>
            </a:endParaRPr>
          </a:p>
        </p:txBody>
      </p:sp>
      <p:sp>
        <p:nvSpPr>
          <p:cNvPr id="4" name="Rectangle 3"/>
          <p:cNvSpPr/>
          <p:nvPr/>
        </p:nvSpPr>
        <p:spPr>
          <a:xfrm>
            <a:off x="2768885" y="2065105"/>
            <a:ext cx="5635375" cy="1015663"/>
          </a:xfrm>
          <a:prstGeom prst="rect">
            <a:avLst/>
          </a:prstGeom>
        </p:spPr>
        <p:txBody>
          <a:bodyPr wrap="square">
            <a:spAutoFit/>
          </a:bodyPr>
          <a:lstStyle/>
          <a:p>
            <a:pPr algn="just">
              <a:lnSpc>
                <a:spcPct val="150000"/>
              </a:lnSpc>
            </a:pPr>
            <a:r>
              <a:rPr lang="en-US" sz="2000" dirty="0" err="1"/>
              <a:t>Thống</a:t>
            </a:r>
            <a:r>
              <a:rPr lang="en-US" sz="2000" dirty="0"/>
              <a:t> </a:t>
            </a:r>
            <a:r>
              <a:rPr lang="en-US" sz="2000" dirty="0" err="1"/>
              <a:t>nhất</a:t>
            </a:r>
            <a:r>
              <a:rPr lang="en-US" sz="2000" dirty="0"/>
              <a:t> </a:t>
            </a:r>
            <a:r>
              <a:rPr lang="en-US" sz="2000" dirty="0" err="1"/>
              <a:t>về</a:t>
            </a:r>
            <a:r>
              <a:rPr lang="en-US" sz="2000" dirty="0"/>
              <a:t> </a:t>
            </a:r>
            <a:r>
              <a:rPr lang="en-US" sz="2000" dirty="0" err="1"/>
              <a:t>tổ</a:t>
            </a:r>
            <a:r>
              <a:rPr lang="en-US" sz="2000" dirty="0"/>
              <a:t> </a:t>
            </a:r>
            <a:r>
              <a:rPr lang="en-US" sz="2000" dirty="0" err="1"/>
              <a:t>chức</a:t>
            </a:r>
            <a:r>
              <a:rPr lang="en-US" sz="2000" dirty="0"/>
              <a:t> </a:t>
            </a:r>
            <a:r>
              <a:rPr lang="en-US" sz="2000" dirty="0" err="1"/>
              <a:t>lãnh</a:t>
            </a:r>
            <a:r>
              <a:rPr lang="en-US" sz="2000" dirty="0"/>
              <a:t> </a:t>
            </a:r>
            <a:r>
              <a:rPr lang="en-US" sz="2000" dirty="0" err="1"/>
              <a:t>đạo</a:t>
            </a:r>
            <a:r>
              <a:rPr lang="en-US" sz="2000" dirty="0"/>
              <a:t>, </a:t>
            </a:r>
            <a:r>
              <a:rPr lang="en-US" sz="2000" dirty="0" err="1"/>
              <a:t>mục</a:t>
            </a:r>
            <a:r>
              <a:rPr lang="en-US" sz="2000" dirty="0"/>
              <a:t> </a:t>
            </a:r>
            <a:r>
              <a:rPr lang="en-US" sz="2000" dirty="0" err="1"/>
              <a:t>tiêu</a:t>
            </a:r>
            <a:r>
              <a:rPr lang="en-US" sz="2000" dirty="0"/>
              <a:t> </a:t>
            </a:r>
            <a:r>
              <a:rPr lang="en-US" sz="2000" dirty="0" err="1"/>
              <a:t>chính</a:t>
            </a:r>
            <a:r>
              <a:rPr lang="en-US" sz="2000" dirty="0"/>
              <a:t> </a:t>
            </a:r>
            <a:r>
              <a:rPr lang="en-US" sz="2000" dirty="0" err="1"/>
              <a:t>trị</a:t>
            </a:r>
            <a:r>
              <a:rPr lang="en-US" sz="2000" dirty="0"/>
              <a:t>, </a:t>
            </a:r>
            <a:r>
              <a:rPr lang="en-US" sz="2000" dirty="0" err="1"/>
              <a:t>nguyên</a:t>
            </a:r>
            <a:r>
              <a:rPr lang="en-US" sz="2000" dirty="0"/>
              <a:t> </a:t>
            </a:r>
            <a:r>
              <a:rPr lang="en-US" sz="2000" dirty="0" err="1"/>
              <a:t>tắc</a:t>
            </a:r>
            <a:r>
              <a:rPr lang="en-US" sz="2000" dirty="0"/>
              <a:t> </a:t>
            </a:r>
            <a:r>
              <a:rPr lang="en-US" sz="2000" dirty="0" err="1"/>
              <a:t>tổ</a:t>
            </a:r>
            <a:r>
              <a:rPr lang="en-US" sz="2000" dirty="0"/>
              <a:t> </a:t>
            </a:r>
            <a:r>
              <a:rPr lang="en-US" sz="2000" dirty="0" err="1"/>
              <a:t>chức</a:t>
            </a:r>
            <a:r>
              <a:rPr lang="en-US" sz="2000" dirty="0"/>
              <a:t> </a:t>
            </a:r>
            <a:r>
              <a:rPr lang="en-US" sz="2000" dirty="0" err="1"/>
              <a:t>và</a:t>
            </a:r>
            <a:r>
              <a:rPr lang="en-US" sz="2000" dirty="0"/>
              <a:t> </a:t>
            </a:r>
            <a:r>
              <a:rPr lang="en-US" sz="2000" dirty="0" err="1"/>
              <a:t>hoạt</a:t>
            </a:r>
            <a:r>
              <a:rPr lang="en-US" sz="2000" dirty="0"/>
              <a:t> </a:t>
            </a:r>
            <a:r>
              <a:rPr lang="en-US" sz="2000" dirty="0" err="1" smtClean="0"/>
              <a:t>động</a:t>
            </a:r>
            <a:r>
              <a:rPr lang="en-US" sz="2000" dirty="0" smtClean="0"/>
              <a:t>.</a:t>
            </a:r>
            <a:endParaRPr lang="en-US" sz="2000" dirty="0"/>
          </a:p>
        </p:txBody>
      </p:sp>
      <p:sp>
        <p:nvSpPr>
          <p:cNvPr id="5" name="Rectangle 4"/>
          <p:cNvSpPr/>
          <p:nvPr/>
        </p:nvSpPr>
        <p:spPr>
          <a:xfrm>
            <a:off x="2768885" y="3244212"/>
            <a:ext cx="5635375" cy="1477328"/>
          </a:xfrm>
          <a:prstGeom prst="rect">
            <a:avLst/>
          </a:prstGeom>
        </p:spPr>
        <p:txBody>
          <a:bodyPr wrap="square">
            <a:spAutoFit/>
          </a:bodyPr>
          <a:lstStyle/>
          <a:p>
            <a:pPr algn="just">
              <a:lnSpc>
                <a:spcPct val="150000"/>
              </a:lnSpc>
            </a:pPr>
            <a:r>
              <a:rPr lang="en-US" sz="2000" dirty="0" err="1"/>
              <a:t>Hệ</a:t>
            </a:r>
            <a:r>
              <a:rPr lang="en-US" sz="2000" dirty="0"/>
              <a:t> </a:t>
            </a:r>
            <a:r>
              <a:rPr lang="en-US" sz="2000" dirty="0" err="1"/>
              <a:t>thống</a:t>
            </a:r>
            <a:r>
              <a:rPr lang="en-US" sz="2000" dirty="0"/>
              <a:t> </a:t>
            </a:r>
            <a:r>
              <a:rPr lang="en-US" sz="2000" dirty="0" err="1"/>
              <a:t>chính</a:t>
            </a:r>
            <a:r>
              <a:rPr lang="en-US" sz="2000" dirty="0"/>
              <a:t> </a:t>
            </a:r>
            <a:r>
              <a:rPr lang="en-US" sz="2000" dirty="0" err="1"/>
              <a:t>trị</a:t>
            </a:r>
            <a:r>
              <a:rPr lang="en-US" sz="2000" dirty="0"/>
              <a:t> </a:t>
            </a:r>
            <a:r>
              <a:rPr lang="en-US" sz="2000" dirty="0" err="1"/>
              <a:t>tại</a:t>
            </a:r>
            <a:r>
              <a:rPr lang="en-US" sz="2000" dirty="0"/>
              <a:t> </a:t>
            </a:r>
            <a:r>
              <a:rPr lang="en-US" sz="2000" dirty="0" err="1"/>
              <a:t>Việt</a:t>
            </a:r>
            <a:r>
              <a:rPr lang="en-US" sz="2000" dirty="0"/>
              <a:t> Nam </a:t>
            </a:r>
            <a:r>
              <a:rPr lang="en-US" sz="2000" dirty="0" err="1"/>
              <a:t>gắn</a:t>
            </a:r>
            <a:r>
              <a:rPr lang="en-US" sz="2000" dirty="0"/>
              <a:t> </a:t>
            </a:r>
            <a:r>
              <a:rPr lang="en-US" sz="2000" dirty="0" err="1"/>
              <a:t>bó</a:t>
            </a:r>
            <a:r>
              <a:rPr lang="en-US" sz="2000" dirty="0"/>
              <a:t> </a:t>
            </a:r>
            <a:r>
              <a:rPr lang="en-US" sz="2000" dirty="0" err="1"/>
              <a:t>mật</a:t>
            </a:r>
            <a:r>
              <a:rPr lang="en-US" sz="2000" dirty="0"/>
              <a:t> </a:t>
            </a:r>
            <a:r>
              <a:rPr lang="en-US" sz="2000" dirty="0" err="1"/>
              <a:t>thiết</a:t>
            </a:r>
            <a:r>
              <a:rPr lang="en-US" sz="2000" dirty="0"/>
              <a:t> </a:t>
            </a:r>
            <a:r>
              <a:rPr lang="en-US" sz="2000" dirty="0" err="1"/>
              <a:t>với</a:t>
            </a:r>
            <a:r>
              <a:rPr lang="en-US" sz="2000" dirty="0"/>
              <a:t> </a:t>
            </a:r>
            <a:r>
              <a:rPr lang="en-US" sz="2000" dirty="0" err="1"/>
              <a:t>nhân</a:t>
            </a:r>
            <a:r>
              <a:rPr lang="en-US" sz="2000" dirty="0"/>
              <a:t> </a:t>
            </a:r>
            <a:r>
              <a:rPr lang="en-US" sz="2000" dirty="0" err="1"/>
              <a:t>dân</a:t>
            </a:r>
            <a:r>
              <a:rPr lang="en-US" sz="2000" dirty="0"/>
              <a:t>, </a:t>
            </a:r>
            <a:r>
              <a:rPr lang="en-US" sz="2000" dirty="0" err="1"/>
              <a:t>phục</a:t>
            </a:r>
            <a:r>
              <a:rPr lang="en-US" sz="2000" dirty="0"/>
              <a:t> </a:t>
            </a:r>
            <a:r>
              <a:rPr lang="en-US" sz="2000" dirty="0" err="1"/>
              <a:t>vụ</a:t>
            </a:r>
            <a:r>
              <a:rPr lang="en-US" sz="2000" dirty="0"/>
              <a:t> </a:t>
            </a:r>
            <a:r>
              <a:rPr lang="en-US" sz="2000" dirty="0" err="1"/>
              <a:t>lợi</a:t>
            </a:r>
            <a:r>
              <a:rPr lang="en-US" sz="2000" dirty="0"/>
              <a:t> </a:t>
            </a:r>
            <a:r>
              <a:rPr lang="en-US" sz="2000" dirty="0" err="1"/>
              <a:t>ích</a:t>
            </a:r>
            <a:r>
              <a:rPr lang="en-US" sz="2000" dirty="0"/>
              <a:t> </a:t>
            </a:r>
            <a:r>
              <a:rPr lang="en-US" sz="2000" dirty="0" err="1"/>
              <a:t>của</a:t>
            </a:r>
            <a:r>
              <a:rPr lang="en-US" sz="2000" dirty="0"/>
              <a:t> </a:t>
            </a:r>
            <a:r>
              <a:rPr lang="en-US" sz="2000" dirty="0" err="1"/>
              <a:t>nhân</a:t>
            </a:r>
            <a:r>
              <a:rPr lang="en-US" sz="2000" dirty="0"/>
              <a:t> </a:t>
            </a:r>
            <a:r>
              <a:rPr lang="en-US" sz="2000" dirty="0" err="1"/>
              <a:t>dân</a:t>
            </a:r>
            <a:r>
              <a:rPr lang="en-US" sz="2000" dirty="0"/>
              <a:t> </a:t>
            </a:r>
            <a:r>
              <a:rPr lang="en-US" sz="2000" dirty="0" err="1"/>
              <a:t>và</a:t>
            </a:r>
            <a:r>
              <a:rPr lang="en-US" sz="2000" dirty="0"/>
              <a:t> </a:t>
            </a:r>
            <a:r>
              <a:rPr lang="en-US" sz="2000" dirty="0" err="1"/>
              <a:t>chịu</a:t>
            </a:r>
            <a:r>
              <a:rPr lang="en-US" sz="2000" dirty="0"/>
              <a:t> </a:t>
            </a:r>
            <a:r>
              <a:rPr lang="en-US" sz="2000" dirty="0" err="1"/>
              <a:t>sự</a:t>
            </a:r>
            <a:r>
              <a:rPr lang="en-US" sz="2000" dirty="0"/>
              <a:t> </a:t>
            </a:r>
            <a:r>
              <a:rPr lang="en-US" sz="2000" dirty="0" err="1"/>
              <a:t>kiểm</a:t>
            </a:r>
            <a:r>
              <a:rPr lang="en-US" sz="2000" dirty="0"/>
              <a:t> </a:t>
            </a:r>
            <a:r>
              <a:rPr lang="en-US" sz="2000" dirty="0" err="1"/>
              <a:t>tra</a:t>
            </a:r>
            <a:r>
              <a:rPr lang="en-US" sz="2000" dirty="0"/>
              <a:t>, </a:t>
            </a:r>
            <a:r>
              <a:rPr lang="en-US" sz="2000" dirty="0" err="1"/>
              <a:t>giám</a:t>
            </a:r>
            <a:r>
              <a:rPr lang="en-US" sz="2000" dirty="0"/>
              <a:t> </a:t>
            </a:r>
            <a:r>
              <a:rPr lang="en-US" sz="2000" dirty="0" err="1"/>
              <a:t>sát</a:t>
            </a:r>
            <a:r>
              <a:rPr lang="en-US" sz="2000" dirty="0"/>
              <a:t> </a:t>
            </a:r>
            <a:r>
              <a:rPr lang="en-US" sz="2000" dirty="0" err="1"/>
              <a:t>của</a:t>
            </a:r>
            <a:r>
              <a:rPr lang="en-US" sz="2000" dirty="0"/>
              <a:t> </a:t>
            </a:r>
            <a:r>
              <a:rPr lang="en-US" sz="2000" dirty="0" err="1"/>
              <a:t>nhân</a:t>
            </a:r>
            <a:r>
              <a:rPr lang="en-US" sz="2000" dirty="0"/>
              <a:t> </a:t>
            </a:r>
            <a:r>
              <a:rPr lang="en-US" sz="2000" dirty="0" err="1"/>
              <a:t>dân</a:t>
            </a:r>
            <a:r>
              <a:rPr lang="en-US" sz="2000" dirty="0"/>
              <a:t>.</a:t>
            </a:r>
          </a:p>
        </p:txBody>
      </p:sp>
      <p:cxnSp>
        <p:nvCxnSpPr>
          <p:cNvPr id="7" name="Elbow Connector 6"/>
          <p:cNvCxnSpPr>
            <a:stCxn id="2" idx="3"/>
            <a:endCxn id="33" idx="1"/>
          </p:cNvCxnSpPr>
          <p:nvPr/>
        </p:nvCxnSpPr>
        <p:spPr>
          <a:xfrm flipV="1">
            <a:off x="2260316" y="1162997"/>
            <a:ext cx="508569" cy="1409939"/>
          </a:xfrm>
          <a:prstGeom prst="bentConnector3">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2" idx="3"/>
            <a:endCxn id="4" idx="1"/>
          </p:cNvCxnSpPr>
          <p:nvPr/>
        </p:nvCxnSpPr>
        <p:spPr>
          <a:xfrm>
            <a:off x="2260316" y="2572936"/>
            <a:ext cx="508569" cy="1"/>
          </a:xfrm>
          <a:prstGeom prst="bentConnector3">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2" idx="3"/>
            <a:endCxn id="5" idx="1"/>
          </p:cNvCxnSpPr>
          <p:nvPr/>
        </p:nvCxnSpPr>
        <p:spPr>
          <a:xfrm>
            <a:off x="2260316" y="2572936"/>
            <a:ext cx="508569" cy="1409940"/>
          </a:xfrm>
          <a:prstGeom prst="bentConnector3">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11"/>
          <p:cNvPicPr>
            <a:picLocks noChangeAspect="1"/>
          </p:cNvPicPr>
          <p:nvPr/>
        </p:nvPicPr>
        <p:blipFill>
          <a:blip r:embed="rId3"/>
          <a:srcRect/>
          <a:stretch>
            <a:fillRect/>
          </a:stretch>
        </p:blipFill>
        <p:spPr>
          <a:xfrm>
            <a:off x="1143002" y="2911983"/>
            <a:ext cx="631861" cy="123289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p:bldP spid="3" grpId="0" animBg="1"/>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44" name="Rectangle 43"/>
          <p:cNvSpPr/>
          <p:nvPr/>
        </p:nvSpPr>
        <p:spPr>
          <a:xfrm>
            <a:off x="1019711" y="355543"/>
            <a:ext cx="7166225" cy="522451"/>
          </a:xfrm>
          <a:prstGeom prst="rect">
            <a:avLst/>
          </a:prstGeom>
        </p:spPr>
        <p:txBody>
          <a:bodyPr wrap="square">
            <a:spAutoFit/>
          </a:bodyPr>
          <a:lstStyle/>
          <a:p>
            <a:pPr algn="ctr">
              <a:lnSpc>
                <a:spcPct val="130000"/>
              </a:lnSpc>
            </a:pPr>
            <a:r>
              <a:rPr lang="en-US" sz="2400" b="1" dirty="0" smtClean="0">
                <a:solidFill>
                  <a:schemeClr val="accent6">
                    <a:lumMod val="50000"/>
                  </a:schemeClr>
                </a:solidFill>
              </a:rPr>
              <a:t>3. </a:t>
            </a:r>
            <a:r>
              <a:rPr lang="en-US" sz="2400" b="1" dirty="0" err="1" smtClean="0">
                <a:solidFill>
                  <a:schemeClr val="accent6">
                    <a:lumMod val="50000"/>
                  </a:schemeClr>
                </a:solidFill>
              </a:rPr>
              <a:t>Nguyên</a:t>
            </a:r>
            <a:r>
              <a:rPr lang="en-US" sz="2400" b="1" dirty="0" smtClean="0">
                <a:solidFill>
                  <a:schemeClr val="accent6">
                    <a:lumMod val="50000"/>
                  </a:schemeClr>
                </a:solidFill>
              </a:rPr>
              <a:t> </a:t>
            </a:r>
            <a:r>
              <a:rPr lang="en-US" sz="2400" b="1" dirty="0" err="1" smtClean="0">
                <a:solidFill>
                  <a:schemeClr val="accent6">
                    <a:lumMod val="50000"/>
                  </a:schemeClr>
                </a:solidFill>
              </a:rPr>
              <a:t>tắc</a:t>
            </a:r>
            <a:r>
              <a:rPr lang="en-US" sz="2400" b="1" dirty="0" smtClean="0">
                <a:solidFill>
                  <a:schemeClr val="accent6">
                    <a:lumMod val="50000"/>
                  </a:schemeClr>
                </a:solidFill>
              </a:rPr>
              <a:t> </a:t>
            </a:r>
            <a:r>
              <a:rPr lang="en-US" sz="2400" b="1" dirty="0" err="1" smtClean="0">
                <a:solidFill>
                  <a:schemeClr val="accent6">
                    <a:lumMod val="50000"/>
                  </a:schemeClr>
                </a:solidFill>
              </a:rPr>
              <a:t>hoạt</a:t>
            </a:r>
            <a:r>
              <a:rPr lang="en-US" sz="2400" b="1" dirty="0" smtClean="0">
                <a:solidFill>
                  <a:schemeClr val="accent6">
                    <a:lumMod val="50000"/>
                  </a:schemeClr>
                </a:solidFill>
              </a:rPr>
              <a:t> </a:t>
            </a:r>
            <a:r>
              <a:rPr lang="en-US" sz="2400" b="1" dirty="0" err="1" smtClean="0">
                <a:solidFill>
                  <a:schemeClr val="accent6">
                    <a:lumMod val="50000"/>
                  </a:schemeClr>
                </a:solidFill>
              </a:rPr>
              <a:t>động</a:t>
            </a:r>
            <a:r>
              <a:rPr lang="en-US" sz="2400" b="1" dirty="0" smtClean="0">
                <a:solidFill>
                  <a:schemeClr val="accent6">
                    <a:lumMod val="50000"/>
                  </a:schemeClr>
                </a:solidFill>
              </a:rPr>
              <a:t> </a:t>
            </a:r>
            <a:r>
              <a:rPr lang="en-US" sz="2400" b="1" dirty="0" err="1" smtClean="0">
                <a:solidFill>
                  <a:schemeClr val="accent6">
                    <a:lumMod val="50000"/>
                  </a:schemeClr>
                </a:solidFill>
              </a:rPr>
              <a:t>của</a:t>
            </a:r>
            <a:r>
              <a:rPr lang="en-US" sz="2400" b="1" dirty="0" smtClean="0">
                <a:solidFill>
                  <a:schemeClr val="accent6">
                    <a:lumMod val="50000"/>
                  </a:schemeClr>
                </a:solidFill>
              </a:rPr>
              <a:t> </a:t>
            </a:r>
            <a:r>
              <a:rPr lang="en-US" sz="2400" b="1" dirty="0" err="1" smtClean="0">
                <a:solidFill>
                  <a:schemeClr val="accent6">
                    <a:lumMod val="50000"/>
                  </a:schemeClr>
                </a:solidFill>
              </a:rPr>
              <a:t>hệ</a:t>
            </a:r>
            <a:r>
              <a:rPr lang="en-US" sz="2400" b="1" dirty="0" smtClean="0">
                <a:solidFill>
                  <a:schemeClr val="accent6">
                    <a:lumMod val="50000"/>
                  </a:schemeClr>
                </a:solidFill>
              </a:rPr>
              <a:t> </a:t>
            </a:r>
            <a:r>
              <a:rPr lang="en-US" sz="2400" b="1" dirty="0" err="1" smtClean="0">
                <a:solidFill>
                  <a:schemeClr val="accent6">
                    <a:lumMod val="50000"/>
                  </a:schemeClr>
                </a:solidFill>
              </a:rPr>
              <a:t>thống</a:t>
            </a:r>
            <a:r>
              <a:rPr lang="en-US" sz="2400" b="1" dirty="0" smtClean="0">
                <a:solidFill>
                  <a:schemeClr val="accent6">
                    <a:lumMod val="50000"/>
                  </a:schemeClr>
                </a:solidFill>
              </a:rPr>
              <a:t> </a:t>
            </a:r>
            <a:r>
              <a:rPr lang="en-US" sz="2400" b="1" dirty="0" err="1" smtClean="0">
                <a:solidFill>
                  <a:schemeClr val="accent6">
                    <a:lumMod val="50000"/>
                  </a:schemeClr>
                </a:solidFill>
              </a:rPr>
              <a:t>chính</a:t>
            </a:r>
            <a:r>
              <a:rPr lang="en-US" sz="2400" b="1" dirty="0" smtClean="0">
                <a:solidFill>
                  <a:schemeClr val="accent6">
                    <a:lumMod val="50000"/>
                  </a:schemeClr>
                </a:solidFill>
              </a:rPr>
              <a:t> </a:t>
            </a:r>
            <a:r>
              <a:rPr lang="en-US" sz="2400" b="1" dirty="0" err="1" smtClean="0">
                <a:solidFill>
                  <a:schemeClr val="accent6">
                    <a:lumMod val="50000"/>
                  </a:schemeClr>
                </a:solidFill>
              </a:rPr>
              <a:t>trị</a:t>
            </a:r>
            <a:endParaRPr lang="vi-VN" sz="2400" b="1" dirty="0">
              <a:solidFill>
                <a:schemeClr val="accent6">
                  <a:lumMod val="50000"/>
                </a:schemeClr>
              </a:solidFill>
            </a:endParaRPr>
          </a:p>
        </p:txBody>
      </p:sp>
      <p:pic>
        <p:nvPicPr>
          <p:cNvPr id="4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50138" y="1144284"/>
            <a:ext cx="906743" cy="878716"/>
          </a:xfrm>
          <a:prstGeom prst="rect">
            <a:avLst/>
          </a:prstGeom>
        </p:spPr>
      </p:pic>
      <p:sp>
        <p:nvSpPr>
          <p:cNvPr id="4" name="TextBox 3"/>
          <p:cNvSpPr txBox="1"/>
          <p:nvPr/>
        </p:nvSpPr>
        <p:spPr>
          <a:xfrm>
            <a:off x="1962364" y="1029644"/>
            <a:ext cx="6223572" cy="1045223"/>
          </a:xfrm>
          <a:prstGeom prst="rect">
            <a:avLst/>
          </a:prstGeom>
          <a:noFill/>
        </p:spPr>
        <p:txBody>
          <a:bodyPr wrap="square" rtlCol="0">
            <a:spAutoFit/>
          </a:bodyPr>
          <a:lstStyle/>
          <a:p>
            <a:pPr algn="just">
              <a:lnSpc>
                <a:spcPct val="150000"/>
              </a:lnSpc>
            </a:pPr>
            <a:r>
              <a:rPr lang="en-US" sz="2200" i="1" dirty="0" smtClean="0"/>
              <a:t>Chia </a:t>
            </a:r>
            <a:r>
              <a:rPr lang="en-US" sz="2200" i="1" dirty="0" err="1" smtClean="0"/>
              <a:t>lớp</a:t>
            </a:r>
            <a:r>
              <a:rPr lang="en-US" sz="2200" i="1" dirty="0" smtClean="0"/>
              <a:t> </a:t>
            </a:r>
            <a:r>
              <a:rPr lang="en-US" sz="2200" i="1" dirty="0" err="1" smtClean="0"/>
              <a:t>thành</a:t>
            </a:r>
            <a:r>
              <a:rPr lang="en-US" sz="2200" i="1" dirty="0" smtClean="0"/>
              <a:t> 4 </a:t>
            </a:r>
            <a:r>
              <a:rPr lang="en-US" sz="2200" i="1" dirty="0" err="1" smtClean="0"/>
              <a:t>nhóm</a:t>
            </a:r>
            <a:r>
              <a:rPr lang="en-US" sz="2200" i="1" dirty="0" smtClean="0"/>
              <a:t>, </a:t>
            </a:r>
            <a:r>
              <a:rPr lang="en-US" sz="2200" i="1" dirty="0" err="1" smtClean="0"/>
              <a:t>thảo</a:t>
            </a:r>
            <a:r>
              <a:rPr lang="en-US" sz="2200" i="1" dirty="0" smtClean="0"/>
              <a:t> </a:t>
            </a:r>
            <a:r>
              <a:rPr lang="en-US" sz="2200" i="1" dirty="0" err="1" smtClean="0"/>
              <a:t>luận</a:t>
            </a:r>
            <a:r>
              <a:rPr lang="en-US" sz="2200" i="1" dirty="0" smtClean="0"/>
              <a:t> </a:t>
            </a:r>
            <a:r>
              <a:rPr lang="en-US" sz="2200" i="1" dirty="0" err="1" smtClean="0"/>
              <a:t>và</a:t>
            </a:r>
            <a:r>
              <a:rPr lang="en-US" sz="2200" i="1" dirty="0" smtClean="0"/>
              <a:t> </a:t>
            </a:r>
            <a:r>
              <a:rPr lang="en-US" sz="2200" i="1" dirty="0" err="1" smtClean="0"/>
              <a:t>thực</a:t>
            </a:r>
            <a:r>
              <a:rPr lang="en-US" sz="2200" i="1" dirty="0" smtClean="0"/>
              <a:t> </a:t>
            </a:r>
            <a:r>
              <a:rPr lang="en-US" sz="2200" i="1" dirty="0" err="1" smtClean="0"/>
              <a:t>hiện</a:t>
            </a:r>
            <a:r>
              <a:rPr lang="en-US" sz="2200" i="1" dirty="0" smtClean="0"/>
              <a:t> </a:t>
            </a:r>
            <a:r>
              <a:rPr lang="en-US" sz="2200" i="1" dirty="0" err="1" smtClean="0"/>
              <a:t>nhiệm</a:t>
            </a:r>
            <a:r>
              <a:rPr lang="en-US" sz="2200" i="1" dirty="0" smtClean="0"/>
              <a:t> </a:t>
            </a:r>
            <a:r>
              <a:rPr lang="en-US" sz="2200" i="1" dirty="0" err="1" smtClean="0"/>
              <a:t>vụ</a:t>
            </a:r>
            <a:r>
              <a:rPr lang="en-US" sz="2200" i="1" dirty="0" smtClean="0"/>
              <a:t> </a:t>
            </a:r>
            <a:r>
              <a:rPr lang="en-US" sz="2200" i="1" dirty="0" err="1" smtClean="0"/>
              <a:t>sau</a:t>
            </a:r>
            <a:r>
              <a:rPr lang="en-US" sz="2200" i="1" dirty="0" smtClean="0"/>
              <a:t>:</a:t>
            </a:r>
            <a:endParaRPr lang="en-US" sz="2200" i="1" dirty="0"/>
          </a:p>
        </p:txBody>
      </p:sp>
      <p:sp>
        <p:nvSpPr>
          <p:cNvPr id="5" name="Rounded Rectangle 4"/>
          <p:cNvSpPr/>
          <p:nvPr/>
        </p:nvSpPr>
        <p:spPr>
          <a:xfrm>
            <a:off x="666512" y="2289290"/>
            <a:ext cx="7872622" cy="2424701"/>
          </a:xfrm>
          <a:prstGeom prst="roundRect">
            <a:avLst>
              <a:gd name="adj" fmla="val 11158"/>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5151" y="2308556"/>
            <a:ext cx="7695344" cy="537391"/>
          </a:xfrm>
          <a:prstGeom prst="rect">
            <a:avLst/>
          </a:prstGeom>
          <a:noFill/>
        </p:spPr>
        <p:txBody>
          <a:bodyPr wrap="square" rtlCol="0">
            <a:spAutoFit/>
          </a:bodyPr>
          <a:lstStyle/>
          <a:p>
            <a:pPr algn="just">
              <a:lnSpc>
                <a:spcPct val="150000"/>
              </a:lnSpc>
            </a:pPr>
            <a:r>
              <a:rPr lang="en-US" sz="2200" b="1" u="sng" dirty="0" err="1" smtClean="0">
                <a:solidFill>
                  <a:schemeClr val="accent1">
                    <a:lumMod val="50000"/>
                  </a:schemeClr>
                </a:solidFill>
              </a:rPr>
              <a:t>Nhóm</a:t>
            </a:r>
            <a:r>
              <a:rPr lang="en-US" sz="2200" b="1" u="sng" dirty="0" smtClean="0">
                <a:solidFill>
                  <a:schemeClr val="accent1">
                    <a:lumMod val="50000"/>
                  </a:schemeClr>
                </a:solidFill>
              </a:rPr>
              <a:t> 1</a:t>
            </a:r>
            <a:r>
              <a:rPr lang="en-US" sz="2200" b="1" dirty="0" smtClean="0">
                <a:solidFill>
                  <a:schemeClr val="accent1">
                    <a:lumMod val="50000"/>
                  </a:schemeClr>
                </a:solidFill>
              </a:rPr>
              <a:t>: </a:t>
            </a:r>
            <a:r>
              <a:rPr lang="en-US" sz="2200" dirty="0" err="1" smtClean="0">
                <a:solidFill>
                  <a:schemeClr val="accent6">
                    <a:lumMod val="50000"/>
                  </a:schemeClr>
                </a:solidFill>
              </a:rPr>
              <a:t>Tìm</a:t>
            </a:r>
            <a:r>
              <a:rPr lang="en-US" sz="2200" dirty="0" smtClean="0">
                <a:solidFill>
                  <a:schemeClr val="accent6">
                    <a:lumMod val="50000"/>
                  </a:schemeClr>
                </a:solidFill>
              </a:rPr>
              <a:t> </a:t>
            </a:r>
            <a:r>
              <a:rPr lang="en-US" sz="2200" dirty="0" err="1" smtClean="0">
                <a:solidFill>
                  <a:schemeClr val="accent6">
                    <a:lumMod val="50000"/>
                  </a:schemeClr>
                </a:solidFill>
              </a:rPr>
              <a:t>hiểu</a:t>
            </a:r>
            <a:r>
              <a:rPr lang="en-US" sz="2200" dirty="0" smtClean="0">
                <a:solidFill>
                  <a:schemeClr val="accent6">
                    <a:lumMod val="50000"/>
                  </a:schemeClr>
                </a:solidFill>
              </a:rPr>
              <a:t> </a:t>
            </a:r>
            <a:r>
              <a:rPr lang="en-US" sz="2200" dirty="0" err="1" smtClean="0">
                <a:solidFill>
                  <a:schemeClr val="accent6">
                    <a:lumMod val="50000"/>
                  </a:schemeClr>
                </a:solidFill>
              </a:rPr>
              <a:t>nguyên</a:t>
            </a:r>
            <a:r>
              <a:rPr lang="en-US" sz="2200" dirty="0" smtClean="0">
                <a:solidFill>
                  <a:schemeClr val="accent6">
                    <a:lumMod val="50000"/>
                  </a:schemeClr>
                </a:solidFill>
              </a:rPr>
              <a:t> </a:t>
            </a:r>
            <a:r>
              <a:rPr lang="en-US" sz="2200" dirty="0" err="1" smtClean="0">
                <a:solidFill>
                  <a:schemeClr val="accent6">
                    <a:lumMod val="50000"/>
                  </a:schemeClr>
                </a:solidFill>
              </a:rPr>
              <a:t>tắc</a:t>
            </a:r>
            <a:r>
              <a:rPr lang="en-US" sz="2200" dirty="0" smtClean="0">
                <a:solidFill>
                  <a:schemeClr val="accent6">
                    <a:lumMod val="50000"/>
                  </a:schemeClr>
                </a:solidFill>
              </a:rPr>
              <a:t> </a:t>
            </a:r>
            <a:r>
              <a:rPr lang="en-US" sz="2200" dirty="0" err="1" smtClean="0">
                <a:solidFill>
                  <a:schemeClr val="accent6">
                    <a:lumMod val="50000"/>
                  </a:schemeClr>
                </a:solidFill>
              </a:rPr>
              <a:t>nhà</a:t>
            </a:r>
            <a:r>
              <a:rPr lang="en-US" sz="2200" dirty="0" smtClean="0">
                <a:solidFill>
                  <a:schemeClr val="accent6">
                    <a:lumMod val="50000"/>
                  </a:schemeClr>
                </a:solidFill>
              </a:rPr>
              <a:t> </a:t>
            </a:r>
            <a:r>
              <a:rPr lang="en-US" sz="2200" dirty="0" err="1" smtClean="0">
                <a:solidFill>
                  <a:schemeClr val="accent6">
                    <a:lumMod val="50000"/>
                  </a:schemeClr>
                </a:solidFill>
              </a:rPr>
              <a:t>nước</a:t>
            </a:r>
            <a:r>
              <a:rPr lang="en-US" sz="2200" dirty="0" smtClean="0">
                <a:solidFill>
                  <a:schemeClr val="accent6">
                    <a:lumMod val="50000"/>
                  </a:schemeClr>
                </a:solidFill>
              </a:rPr>
              <a:t> </a:t>
            </a:r>
            <a:r>
              <a:rPr lang="en-US" sz="2200" dirty="0" err="1" smtClean="0">
                <a:solidFill>
                  <a:schemeClr val="accent6">
                    <a:lumMod val="50000"/>
                  </a:schemeClr>
                </a:solidFill>
              </a:rPr>
              <a:t>thuộc</a:t>
            </a:r>
            <a:r>
              <a:rPr lang="en-US" sz="2200" dirty="0" smtClean="0">
                <a:solidFill>
                  <a:schemeClr val="accent6">
                    <a:lumMod val="50000"/>
                  </a:schemeClr>
                </a:solidFill>
              </a:rPr>
              <a:t> </a:t>
            </a:r>
            <a:r>
              <a:rPr lang="en-US" sz="2200" dirty="0" err="1" smtClean="0">
                <a:solidFill>
                  <a:schemeClr val="accent6">
                    <a:lumMod val="50000"/>
                  </a:schemeClr>
                </a:solidFill>
              </a:rPr>
              <a:t>về</a:t>
            </a:r>
            <a:r>
              <a:rPr lang="en-US" sz="2200" dirty="0" smtClean="0">
                <a:solidFill>
                  <a:schemeClr val="accent6">
                    <a:lumMod val="50000"/>
                  </a:schemeClr>
                </a:solidFill>
              </a:rPr>
              <a:t> </a:t>
            </a:r>
            <a:r>
              <a:rPr lang="en-US" sz="2200" dirty="0" err="1" smtClean="0">
                <a:solidFill>
                  <a:schemeClr val="accent6">
                    <a:lumMod val="50000"/>
                  </a:schemeClr>
                </a:solidFill>
              </a:rPr>
              <a:t>nhân</a:t>
            </a:r>
            <a:r>
              <a:rPr lang="en-US" sz="2200" dirty="0" smtClean="0">
                <a:solidFill>
                  <a:schemeClr val="accent6">
                    <a:lumMod val="50000"/>
                  </a:schemeClr>
                </a:solidFill>
              </a:rPr>
              <a:t> </a:t>
            </a:r>
            <a:r>
              <a:rPr lang="en-US" sz="2200" dirty="0" err="1" smtClean="0">
                <a:solidFill>
                  <a:schemeClr val="accent6">
                    <a:lumMod val="50000"/>
                  </a:schemeClr>
                </a:solidFill>
              </a:rPr>
              <a:t>dân</a:t>
            </a:r>
            <a:endParaRPr lang="en-US" sz="2200" dirty="0">
              <a:solidFill>
                <a:schemeClr val="accent6">
                  <a:lumMod val="50000"/>
                </a:schemeClr>
              </a:solidFill>
            </a:endParaRPr>
          </a:p>
        </p:txBody>
      </p:sp>
      <p:sp>
        <p:nvSpPr>
          <p:cNvPr id="7" name="Rectangle 6"/>
          <p:cNvSpPr/>
          <p:nvPr/>
        </p:nvSpPr>
        <p:spPr>
          <a:xfrm>
            <a:off x="755151" y="2889454"/>
            <a:ext cx="7695344" cy="161582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200" dirty="0"/>
              <a:t>Thế nào là nguyên tắc quyền lực thuộc về nhân dân? </a:t>
            </a:r>
          </a:p>
          <a:p>
            <a:pPr marL="342900" indent="-342900" algn="just">
              <a:lnSpc>
                <a:spcPct val="150000"/>
              </a:lnSpc>
              <a:buFont typeface="Wingdings" panose="05000000000000000000" pitchFamily="2" charset="2"/>
              <a:buChar char="Ø"/>
            </a:pPr>
            <a:r>
              <a:rPr lang="vi-VN" sz="2200" dirty="0" smtClean="0"/>
              <a:t>Theo </a:t>
            </a:r>
            <a:r>
              <a:rPr lang="vi-VN" sz="2200" dirty="0"/>
              <a:t>em, nhân dân thực hiện quyền lực của mình bằng cách thức nào và phải thông qua cơ quan, cá nhân nào?</a:t>
            </a:r>
          </a:p>
        </p:txBody>
      </p:sp>
    </p:spTree>
  </p:cSld>
  <p:clrMapOvr>
    <a:masterClrMapping/>
  </p:clrMapOvr>
  <mc:AlternateContent xmlns:mc="http://schemas.openxmlformats.org/markup-compatibility/2006">
    <mc:Choice xmlns:p14="http://schemas.microsoft.com/office/powerpoint/2010/main" Requires="p14">
      <p:transition spd="slow" p14:dur="80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barn(inVertical)">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barn(inVertical)">
                                      <p:cBhvr>
                                        <p:cTn id="3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grpSp>
        <p:nvGrpSpPr>
          <p:cNvPr id="6" name="Group 5"/>
          <p:cNvGrpSpPr/>
          <p:nvPr/>
        </p:nvGrpSpPr>
        <p:grpSpPr>
          <a:xfrm>
            <a:off x="806713" y="3144769"/>
            <a:ext cx="1447450" cy="1290284"/>
            <a:chOff x="806713" y="3144769"/>
            <a:chExt cx="1447450" cy="1290284"/>
          </a:xfrm>
        </p:grpSpPr>
        <p:cxnSp>
          <p:nvCxnSpPr>
            <p:cNvPr id="661" name="Google Shape;661;p46"/>
            <p:cNvCxnSpPr>
              <a:endCxn id="663" idx="0"/>
            </p:cNvCxnSpPr>
            <p:nvPr/>
          </p:nvCxnSpPr>
          <p:spPr>
            <a:xfrm>
              <a:off x="1602725" y="3144769"/>
              <a:ext cx="0" cy="659100"/>
            </a:xfrm>
            <a:prstGeom prst="straightConnector1">
              <a:avLst/>
            </a:prstGeom>
            <a:noFill/>
            <a:ln w="9525" cap="flat" cmpd="sng">
              <a:solidFill>
                <a:schemeClr val="dk2"/>
              </a:solidFill>
              <a:prstDash val="dash"/>
              <a:round/>
              <a:headEnd type="none" w="med" len="med"/>
              <a:tailEnd type="none" w="med" len="med"/>
            </a:ln>
          </p:spPr>
        </p:cxnSp>
        <p:grpSp>
          <p:nvGrpSpPr>
            <p:cNvPr id="697" name="Google Shape;697;p46"/>
            <p:cNvGrpSpPr/>
            <p:nvPr/>
          </p:nvGrpSpPr>
          <p:grpSpPr>
            <a:xfrm>
              <a:off x="806713" y="3803944"/>
              <a:ext cx="1447450" cy="631109"/>
              <a:chOff x="1135088" y="3813125"/>
              <a:chExt cx="1447450" cy="631109"/>
            </a:xfrm>
          </p:grpSpPr>
          <p:grpSp>
            <p:nvGrpSpPr>
              <p:cNvPr id="698" name="Google Shape;698;p46"/>
              <p:cNvGrpSpPr/>
              <p:nvPr/>
            </p:nvGrpSpPr>
            <p:grpSpPr>
              <a:xfrm>
                <a:off x="1135088" y="3813125"/>
                <a:ext cx="1447450" cy="631109"/>
                <a:chOff x="465050" y="3640305"/>
                <a:chExt cx="1447450" cy="977100"/>
              </a:xfrm>
            </p:grpSpPr>
            <p:sp>
              <p:nvSpPr>
                <p:cNvPr id="663" name="Google Shape;663;p46"/>
                <p:cNvSpPr/>
                <p:nvPr/>
              </p:nvSpPr>
              <p:spPr>
                <a:xfrm>
                  <a:off x="609600" y="3640305"/>
                  <a:ext cx="1302900" cy="9771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9" name="Google Shape;699;p46"/>
                <p:cNvGrpSpPr/>
                <p:nvPr/>
              </p:nvGrpSpPr>
              <p:grpSpPr>
                <a:xfrm>
                  <a:off x="465050" y="3731303"/>
                  <a:ext cx="193823" cy="813822"/>
                  <a:chOff x="465050" y="685453"/>
                  <a:chExt cx="193823" cy="813822"/>
                </a:xfrm>
              </p:grpSpPr>
              <p:sp>
                <p:nvSpPr>
                  <p:cNvPr id="700" name="Google Shape;700;p46"/>
                  <p:cNvSpPr/>
                  <p:nvPr/>
                </p:nvSpPr>
                <p:spPr>
                  <a:xfrm rot="5747759" flipH="1">
                    <a:off x="517340" y="1355688"/>
                    <a:ext cx="160705" cy="107878"/>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6"/>
                  <p:cNvSpPr/>
                  <p:nvPr/>
                </p:nvSpPr>
                <p:spPr>
                  <a:xfrm rot="6330588" flipH="1">
                    <a:off x="326385" y="891491"/>
                    <a:ext cx="471153" cy="75846"/>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2" name="Google Shape;702;p46"/>
              <p:cNvGrpSpPr/>
              <p:nvPr/>
            </p:nvGrpSpPr>
            <p:grpSpPr>
              <a:xfrm>
                <a:off x="1737223" y="3934976"/>
                <a:ext cx="366190" cy="368993"/>
                <a:chOff x="-31809525" y="3192625"/>
                <a:chExt cx="290650" cy="292875"/>
              </a:xfrm>
            </p:grpSpPr>
            <p:sp>
              <p:nvSpPr>
                <p:cNvPr id="703" name="Google Shape;703;p46"/>
                <p:cNvSpPr/>
                <p:nvPr/>
              </p:nvSpPr>
              <p:spPr>
                <a:xfrm>
                  <a:off x="-31767775" y="3192625"/>
                  <a:ext cx="204800" cy="153600"/>
                </a:xfrm>
                <a:custGeom>
                  <a:avLst/>
                  <a:gdLst/>
                  <a:ahLst/>
                  <a:cxnLst/>
                  <a:rect l="l" t="t" r="r" b="b"/>
                  <a:pathLst>
                    <a:path w="8192" h="6144" extrusionOk="0">
                      <a:moveTo>
                        <a:pt x="4096" y="0"/>
                      </a:moveTo>
                      <a:cubicBezTo>
                        <a:pt x="2206" y="0"/>
                        <a:pt x="662" y="1544"/>
                        <a:pt x="662" y="3434"/>
                      </a:cubicBezTo>
                      <a:lnTo>
                        <a:pt x="662" y="3497"/>
                      </a:lnTo>
                      <a:cubicBezTo>
                        <a:pt x="252" y="3655"/>
                        <a:pt x="0" y="4033"/>
                        <a:pt x="0" y="4442"/>
                      </a:cubicBezTo>
                      <a:lnTo>
                        <a:pt x="0" y="5136"/>
                      </a:lnTo>
                      <a:cubicBezTo>
                        <a:pt x="0" y="5671"/>
                        <a:pt x="473" y="6144"/>
                        <a:pt x="1009" y="6144"/>
                      </a:cubicBezTo>
                      <a:cubicBezTo>
                        <a:pt x="1135" y="6144"/>
                        <a:pt x="1261" y="6112"/>
                        <a:pt x="1387" y="6081"/>
                      </a:cubicBezTo>
                      <a:lnTo>
                        <a:pt x="1387" y="3403"/>
                      </a:lnTo>
                      <a:cubicBezTo>
                        <a:pt x="1387" y="1891"/>
                        <a:pt x="2584" y="630"/>
                        <a:pt x="4096" y="630"/>
                      </a:cubicBezTo>
                      <a:cubicBezTo>
                        <a:pt x="5577" y="630"/>
                        <a:pt x="6806" y="1891"/>
                        <a:pt x="6806" y="3403"/>
                      </a:cubicBezTo>
                      <a:lnTo>
                        <a:pt x="6806" y="6081"/>
                      </a:lnTo>
                      <a:cubicBezTo>
                        <a:pt x="6932" y="6112"/>
                        <a:pt x="7058" y="6144"/>
                        <a:pt x="7152" y="6144"/>
                      </a:cubicBezTo>
                      <a:cubicBezTo>
                        <a:pt x="7719" y="6144"/>
                        <a:pt x="8192" y="5671"/>
                        <a:pt x="8192" y="5136"/>
                      </a:cubicBezTo>
                      <a:lnTo>
                        <a:pt x="8192" y="4442"/>
                      </a:lnTo>
                      <a:cubicBezTo>
                        <a:pt x="8192" y="4033"/>
                        <a:pt x="7908" y="3623"/>
                        <a:pt x="7530" y="3497"/>
                      </a:cubicBezTo>
                      <a:lnTo>
                        <a:pt x="7530" y="3434"/>
                      </a:lnTo>
                      <a:cubicBezTo>
                        <a:pt x="7467" y="1576"/>
                        <a:pt x="5986" y="0"/>
                        <a:pt x="4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6"/>
                <p:cNvSpPr/>
                <p:nvPr/>
              </p:nvSpPr>
              <p:spPr>
                <a:xfrm>
                  <a:off x="-31715000" y="3244600"/>
                  <a:ext cx="101625" cy="52450"/>
                </a:xfrm>
                <a:custGeom>
                  <a:avLst/>
                  <a:gdLst/>
                  <a:ahLst/>
                  <a:cxnLst/>
                  <a:rect l="l" t="t" r="r" b="b"/>
                  <a:pathLst>
                    <a:path w="4065" h="2098" extrusionOk="0">
                      <a:moveTo>
                        <a:pt x="1702" y="1"/>
                      </a:moveTo>
                      <a:cubicBezTo>
                        <a:pt x="756" y="1"/>
                        <a:pt x="0" y="757"/>
                        <a:pt x="0" y="1702"/>
                      </a:cubicBezTo>
                      <a:lnTo>
                        <a:pt x="0" y="2080"/>
                      </a:lnTo>
                      <a:lnTo>
                        <a:pt x="1229" y="2080"/>
                      </a:lnTo>
                      <a:cubicBezTo>
                        <a:pt x="1418" y="2080"/>
                        <a:pt x="1765" y="2080"/>
                        <a:pt x="1891" y="1985"/>
                      </a:cubicBezTo>
                      <a:cubicBezTo>
                        <a:pt x="1922" y="1954"/>
                        <a:pt x="1985" y="1828"/>
                        <a:pt x="1985" y="1765"/>
                      </a:cubicBezTo>
                      <a:cubicBezTo>
                        <a:pt x="1985" y="1544"/>
                        <a:pt x="2143" y="1387"/>
                        <a:pt x="2332" y="1387"/>
                      </a:cubicBezTo>
                      <a:cubicBezTo>
                        <a:pt x="2521" y="1387"/>
                        <a:pt x="2678" y="1544"/>
                        <a:pt x="2678" y="1765"/>
                      </a:cubicBezTo>
                      <a:cubicBezTo>
                        <a:pt x="2678" y="1828"/>
                        <a:pt x="2678" y="1954"/>
                        <a:pt x="2773" y="1985"/>
                      </a:cubicBezTo>
                      <a:cubicBezTo>
                        <a:pt x="2836" y="2069"/>
                        <a:pt x="3025" y="2097"/>
                        <a:pt x="3237" y="2097"/>
                      </a:cubicBezTo>
                      <a:cubicBezTo>
                        <a:pt x="3343" y="2097"/>
                        <a:pt x="3455" y="2090"/>
                        <a:pt x="3560" y="2080"/>
                      </a:cubicBezTo>
                      <a:lnTo>
                        <a:pt x="4064" y="2080"/>
                      </a:lnTo>
                      <a:lnTo>
                        <a:pt x="4064" y="1702"/>
                      </a:lnTo>
                      <a:cubicBezTo>
                        <a:pt x="4064" y="757"/>
                        <a:pt x="3308"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6"/>
                <p:cNvSpPr/>
                <p:nvPr/>
              </p:nvSpPr>
              <p:spPr>
                <a:xfrm>
                  <a:off x="-31716575" y="3308400"/>
                  <a:ext cx="102400" cy="73275"/>
                </a:xfrm>
                <a:custGeom>
                  <a:avLst/>
                  <a:gdLst/>
                  <a:ahLst/>
                  <a:cxnLst/>
                  <a:rect l="l" t="t" r="r" b="b"/>
                  <a:pathLst>
                    <a:path w="4096" h="2931" extrusionOk="0">
                      <a:moveTo>
                        <a:pt x="2395" y="1"/>
                      </a:moveTo>
                      <a:cubicBezTo>
                        <a:pt x="2080" y="221"/>
                        <a:pt x="1639" y="221"/>
                        <a:pt x="1197" y="221"/>
                      </a:cubicBezTo>
                      <a:lnTo>
                        <a:pt x="0" y="221"/>
                      </a:lnTo>
                      <a:lnTo>
                        <a:pt x="0" y="883"/>
                      </a:lnTo>
                      <a:cubicBezTo>
                        <a:pt x="0" y="2048"/>
                        <a:pt x="914" y="2930"/>
                        <a:pt x="2048" y="2930"/>
                      </a:cubicBezTo>
                      <a:cubicBezTo>
                        <a:pt x="3182" y="2930"/>
                        <a:pt x="4096" y="2048"/>
                        <a:pt x="4096" y="883"/>
                      </a:cubicBezTo>
                      <a:lnTo>
                        <a:pt x="4096" y="221"/>
                      </a:lnTo>
                      <a:lnTo>
                        <a:pt x="3403" y="221"/>
                      </a:lnTo>
                      <a:cubicBezTo>
                        <a:pt x="3025" y="221"/>
                        <a:pt x="2678" y="190"/>
                        <a:pt x="2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6"/>
                <p:cNvSpPr/>
                <p:nvPr/>
              </p:nvSpPr>
              <p:spPr>
                <a:xfrm>
                  <a:off x="-31809525" y="3386375"/>
                  <a:ext cx="290650" cy="99125"/>
                </a:xfrm>
                <a:custGeom>
                  <a:avLst/>
                  <a:gdLst/>
                  <a:ahLst/>
                  <a:cxnLst/>
                  <a:rect l="l" t="t" r="r" b="b"/>
                  <a:pathLst>
                    <a:path w="11626" h="3965" extrusionOk="0">
                      <a:moveTo>
                        <a:pt x="2092" y="0"/>
                      </a:moveTo>
                      <a:cubicBezTo>
                        <a:pt x="1962" y="0"/>
                        <a:pt x="1828" y="63"/>
                        <a:pt x="1765" y="190"/>
                      </a:cubicBezTo>
                      <a:lnTo>
                        <a:pt x="1355" y="1072"/>
                      </a:lnTo>
                      <a:lnTo>
                        <a:pt x="316" y="1229"/>
                      </a:lnTo>
                      <a:cubicBezTo>
                        <a:pt x="190" y="1229"/>
                        <a:pt x="95" y="1355"/>
                        <a:pt x="64" y="1481"/>
                      </a:cubicBezTo>
                      <a:cubicBezTo>
                        <a:pt x="1" y="1607"/>
                        <a:pt x="64" y="1765"/>
                        <a:pt x="127" y="1828"/>
                      </a:cubicBezTo>
                      <a:lnTo>
                        <a:pt x="883" y="2552"/>
                      </a:lnTo>
                      <a:lnTo>
                        <a:pt x="725" y="3561"/>
                      </a:lnTo>
                      <a:cubicBezTo>
                        <a:pt x="694" y="3687"/>
                        <a:pt x="757" y="3844"/>
                        <a:pt x="851" y="3876"/>
                      </a:cubicBezTo>
                      <a:cubicBezTo>
                        <a:pt x="903" y="3928"/>
                        <a:pt x="965" y="3951"/>
                        <a:pt x="1031" y="3951"/>
                      </a:cubicBezTo>
                      <a:cubicBezTo>
                        <a:pt x="1085" y="3951"/>
                        <a:pt x="1141" y="3935"/>
                        <a:pt x="1198" y="3907"/>
                      </a:cubicBezTo>
                      <a:lnTo>
                        <a:pt x="2112" y="3435"/>
                      </a:lnTo>
                      <a:lnTo>
                        <a:pt x="2994" y="3907"/>
                      </a:lnTo>
                      <a:cubicBezTo>
                        <a:pt x="3046" y="3947"/>
                        <a:pt x="3099" y="3964"/>
                        <a:pt x="3152" y="3964"/>
                      </a:cubicBezTo>
                      <a:cubicBezTo>
                        <a:pt x="3225" y="3964"/>
                        <a:pt x="3298" y="3930"/>
                        <a:pt x="3372" y="3876"/>
                      </a:cubicBezTo>
                      <a:cubicBezTo>
                        <a:pt x="3466" y="3813"/>
                        <a:pt x="3529" y="3687"/>
                        <a:pt x="3466" y="3561"/>
                      </a:cubicBezTo>
                      <a:lnTo>
                        <a:pt x="3309" y="2552"/>
                      </a:lnTo>
                      <a:lnTo>
                        <a:pt x="4002" y="1891"/>
                      </a:lnTo>
                      <a:lnTo>
                        <a:pt x="4663" y="2552"/>
                      </a:lnTo>
                      <a:lnTo>
                        <a:pt x="4506" y="3561"/>
                      </a:lnTo>
                      <a:cubicBezTo>
                        <a:pt x="4474" y="3687"/>
                        <a:pt x="4537" y="3844"/>
                        <a:pt x="4632" y="3876"/>
                      </a:cubicBezTo>
                      <a:cubicBezTo>
                        <a:pt x="4684" y="3928"/>
                        <a:pt x="4746" y="3951"/>
                        <a:pt x="4811" y="3951"/>
                      </a:cubicBezTo>
                      <a:cubicBezTo>
                        <a:pt x="4865" y="3951"/>
                        <a:pt x="4922" y="3935"/>
                        <a:pt x="4978" y="3907"/>
                      </a:cubicBezTo>
                      <a:lnTo>
                        <a:pt x="5892" y="3435"/>
                      </a:lnTo>
                      <a:lnTo>
                        <a:pt x="6774" y="3907"/>
                      </a:lnTo>
                      <a:cubicBezTo>
                        <a:pt x="6827" y="3947"/>
                        <a:pt x="6880" y="3964"/>
                        <a:pt x="6933" y="3964"/>
                      </a:cubicBezTo>
                      <a:cubicBezTo>
                        <a:pt x="7006" y="3964"/>
                        <a:pt x="7079" y="3930"/>
                        <a:pt x="7152" y="3876"/>
                      </a:cubicBezTo>
                      <a:cubicBezTo>
                        <a:pt x="7247" y="3813"/>
                        <a:pt x="7310" y="3687"/>
                        <a:pt x="7247" y="3561"/>
                      </a:cubicBezTo>
                      <a:lnTo>
                        <a:pt x="7089" y="2552"/>
                      </a:lnTo>
                      <a:lnTo>
                        <a:pt x="7782" y="1891"/>
                      </a:lnTo>
                      <a:lnTo>
                        <a:pt x="8444" y="2552"/>
                      </a:lnTo>
                      <a:lnTo>
                        <a:pt x="8286" y="3561"/>
                      </a:lnTo>
                      <a:cubicBezTo>
                        <a:pt x="8255" y="3687"/>
                        <a:pt x="8318" y="3844"/>
                        <a:pt x="8413" y="3876"/>
                      </a:cubicBezTo>
                      <a:cubicBezTo>
                        <a:pt x="8465" y="3928"/>
                        <a:pt x="8526" y="3951"/>
                        <a:pt x="8592" y="3951"/>
                      </a:cubicBezTo>
                      <a:cubicBezTo>
                        <a:pt x="8646" y="3951"/>
                        <a:pt x="8702" y="3935"/>
                        <a:pt x="8759" y="3907"/>
                      </a:cubicBezTo>
                      <a:lnTo>
                        <a:pt x="9673" y="3435"/>
                      </a:lnTo>
                      <a:lnTo>
                        <a:pt x="10555" y="3907"/>
                      </a:lnTo>
                      <a:cubicBezTo>
                        <a:pt x="10608" y="3947"/>
                        <a:pt x="10660" y="3964"/>
                        <a:pt x="10713" y="3964"/>
                      </a:cubicBezTo>
                      <a:cubicBezTo>
                        <a:pt x="10786" y="3964"/>
                        <a:pt x="10860" y="3930"/>
                        <a:pt x="10933" y="3876"/>
                      </a:cubicBezTo>
                      <a:cubicBezTo>
                        <a:pt x="11027" y="3813"/>
                        <a:pt x="11090" y="3687"/>
                        <a:pt x="11027" y="3561"/>
                      </a:cubicBezTo>
                      <a:lnTo>
                        <a:pt x="10870" y="2552"/>
                      </a:lnTo>
                      <a:lnTo>
                        <a:pt x="11626" y="1828"/>
                      </a:lnTo>
                      <a:cubicBezTo>
                        <a:pt x="11532" y="1702"/>
                        <a:pt x="11595" y="1607"/>
                        <a:pt x="11532" y="1481"/>
                      </a:cubicBezTo>
                      <a:cubicBezTo>
                        <a:pt x="11500" y="1355"/>
                        <a:pt x="11374" y="1292"/>
                        <a:pt x="11279" y="1229"/>
                      </a:cubicBezTo>
                      <a:lnTo>
                        <a:pt x="10240" y="1072"/>
                      </a:lnTo>
                      <a:lnTo>
                        <a:pt x="9799" y="190"/>
                      </a:lnTo>
                      <a:cubicBezTo>
                        <a:pt x="9751" y="63"/>
                        <a:pt x="9625" y="0"/>
                        <a:pt x="9495" y="0"/>
                      </a:cubicBezTo>
                      <a:cubicBezTo>
                        <a:pt x="9366" y="0"/>
                        <a:pt x="9232" y="63"/>
                        <a:pt x="9169" y="190"/>
                      </a:cubicBezTo>
                      <a:lnTo>
                        <a:pt x="8759" y="1072"/>
                      </a:lnTo>
                      <a:lnTo>
                        <a:pt x="7782" y="1229"/>
                      </a:lnTo>
                      <a:cubicBezTo>
                        <a:pt x="7719" y="1229"/>
                        <a:pt x="7688" y="1292"/>
                        <a:pt x="7656" y="1292"/>
                      </a:cubicBezTo>
                      <a:cubicBezTo>
                        <a:pt x="7593" y="1229"/>
                        <a:pt x="7562" y="1229"/>
                        <a:pt x="7530" y="1229"/>
                      </a:cubicBezTo>
                      <a:lnTo>
                        <a:pt x="6554" y="1072"/>
                      </a:lnTo>
                      <a:lnTo>
                        <a:pt x="6113" y="190"/>
                      </a:lnTo>
                      <a:cubicBezTo>
                        <a:pt x="6050" y="63"/>
                        <a:pt x="5924" y="0"/>
                        <a:pt x="5798" y="0"/>
                      </a:cubicBezTo>
                      <a:cubicBezTo>
                        <a:pt x="5672" y="0"/>
                        <a:pt x="5546" y="63"/>
                        <a:pt x="5483" y="190"/>
                      </a:cubicBezTo>
                      <a:lnTo>
                        <a:pt x="5041" y="1072"/>
                      </a:lnTo>
                      <a:lnTo>
                        <a:pt x="4065" y="1229"/>
                      </a:lnTo>
                      <a:cubicBezTo>
                        <a:pt x="4033" y="1229"/>
                        <a:pt x="4002" y="1292"/>
                        <a:pt x="3939" y="1292"/>
                      </a:cubicBezTo>
                      <a:cubicBezTo>
                        <a:pt x="3907" y="1229"/>
                        <a:pt x="3876" y="1229"/>
                        <a:pt x="3813" y="1229"/>
                      </a:cubicBezTo>
                      <a:lnTo>
                        <a:pt x="2836" y="1072"/>
                      </a:lnTo>
                      <a:lnTo>
                        <a:pt x="2395" y="190"/>
                      </a:lnTo>
                      <a:cubicBezTo>
                        <a:pt x="2348" y="63"/>
                        <a:pt x="2222" y="0"/>
                        <a:pt x="2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 name="Group 2"/>
          <p:cNvGrpSpPr/>
          <p:nvPr/>
        </p:nvGrpSpPr>
        <p:grpSpPr>
          <a:xfrm>
            <a:off x="806725" y="753547"/>
            <a:ext cx="1447450" cy="1251509"/>
            <a:chOff x="806725" y="753547"/>
            <a:chExt cx="1447450" cy="1251509"/>
          </a:xfrm>
        </p:grpSpPr>
        <p:grpSp>
          <p:nvGrpSpPr>
            <p:cNvPr id="721" name="Google Shape;721;p46"/>
            <p:cNvGrpSpPr/>
            <p:nvPr/>
          </p:nvGrpSpPr>
          <p:grpSpPr>
            <a:xfrm>
              <a:off x="806725" y="753547"/>
              <a:ext cx="1447450" cy="631109"/>
              <a:chOff x="1135088" y="783200"/>
              <a:chExt cx="1447450" cy="631109"/>
            </a:xfrm>
          </p:grpSpPr>
          <p:grpSp>
            <p:nvGrpSpPr>
              <p:cNvPr id="722" name="Google Shape;722;p46"/>
              <p:cNvGrpSpPr/>
              <p:nvPr/>
            </p:nvGrpSpPr>
            <p:grpSpPr>
              <a:xfrm>
                <a:off x="1135088" y="783200"/>
                <a:ext cx="1447450" cy="631109"/>
                <a:chOff x="465050" y="610191"/>
                <a:chExt cx="1447450" cy="977100"/>
              </a:xfrm>
            </p:grpSpPr>
            <p:sp>
              <p:nvSpPr>
                <p:cNvPr id="723" name="Google Shape;723;p46"/>
                <p:cNvSpPr/>
                <p:nvPr/>
              </p:nvSpPr>
              <p:spPr>
                <a:xfrm>
                  <a:off x="609600" y="610191"/>
                  <a:ext cx="1302900" cy="977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46"/>
                <p:cNvGrpSpPr/>
                <p:nvPr/>
              </p:nvGrpSpPr>
              <p:grpSpPr>
                <a:xfrm>
                  <a:off x="465050" y="708982"/>
                  <a:ext cx="193823" cy="766745"/>
                  <a:chOff x="465050" y="708982"/>
                  <a:chExt cx="193823" cy="766745"/>
                </a:xfrm>
              </p:grpSpPr>
              <p:sp>
                <p:nvSpPr>
                  <p:cNvPr id="725" name="Google Shape;725;p46"/>
                  <p:cNvSpPr/>
                  <p:nvPr/>
                </p:nvSpPr>
                <p:spPr>
                  <a:xfrm rot="5768940" flipH="1">
                    <a:off x="521938" y="1337418"/>
                    <a:ext cx="151511" cy="107683"/>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p:nvPr/>
                </p:nvSpPr>
                <p:spPr>
                  <a:xfrm rot="6384734" flipH="1">
                    <a:off x="339010" y="901337"/>
                    <a:ext cx="445902" cy="74990"/>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7" name="Google Shape;727;p46"/>
              <p:cNvGrpSpPr/>
              <p:nvPr/>
            </p:nvGrpSpPr>
            <p:grpSpPr>
              <a:xfrm>
                <a:off x="1756776" y="915434"/>
                <a:ext cx="368174" cy="366536"/>
                <a:chOff x="-30735200" y="3552550"/>
                <a:chExt cx="292225" cy="290925"/>
              </a:xfrm>
            </p:grpSpPr>
            <p:sp>
              <p:nvSpPr>
                <p:cNvPr id="728" name="Google Shape;728;p46"/>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6"/>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732" name="Google Shape;732;p46"/>
            <p:cNvCxnSpPr>
              <a:stCxn id="723" idx="2"/>
            </p:cNvCxnSpPr>
            <p:nvPr/>
          </p:nvCxnSpPr>
          <p:spPr>
            <a:xfrm>
              <a:off x="1602725" y="1384656"/>
              <a:ext cx="0" cy="620400"/>
            </a:xfrm>
            <a:prstGeom prst="straightConnector1">
              <a:avLst/>
            </a:prstGeom>
            <a:noFill/>
            <a:ln w="9525" cap="flat" cmpd="sng">
              <a:solidFill>
                <a:schemeClr val="dk2"/>
              </a:solidFill>
              <a:prstDash val="dash"/>
              <a:round/>
              <a:headEnd type="none" w="med" len="med"/>
              <a:tailEnd type="none" w="med" len="med"/>
            </a:ln>
          </p:spPr>
        </p:cxnSp>
      </p:grpSp>
      <p:grpSp>
        <p:nvGrpSpPr>
          <p:cNvPr id="2" name="Group 1"/>
          <p:cNvGrpSpPr/>
          <p:nvPr/>
        </p:nvGrpSpPr>
        <p:grpSpPr>
          <a:xfrm>
            <a:off x="609600" y="2029798"/>
            <a:ext cx="7924800" cy="1124152"/>
            <a:chOff x="609600" y="2029798"/>
            <a:chExt cx="7924800" cy="1124152"/>
          </a:xfrm>
        </p:grpSpPr>
        <p:grpSp>
          <p:nvGrpSpPr>
            <p:cNvPr id="670" name="Google Shape;670;p46"/>
            <p:cNvGrpSpPr/>
            <p:nvPr/>
          </p:nvGrpSpPr>
          <p:grpSpPr>
            <a:xfrm>
              <a:off x="609600" y="2034650"/>
              <a:ext cx="7924800" cy="1119300"/>
              <a:chOff x="609600" y="2034650"/>
              <a:chExt cx="7924800" cy="1119300"/>
            </a:xfrm>
          </p:grpSpPr>
          <p:sp>
            <p:nvSpPr>
              <p:cNvPr id="668" name="Google Shape;668;p46"/>
              <p:cNvSpPr/>
              <p:nvPr/>
            </p:nvSpPr>
            <p:spPr>
              <a:xfrm>
                <a:off x="6740025" y="2034650"/>
                <a:ext cx="801300" cy="111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6"/>
              <p:cNvSpPr/>
              <p:nvPr/>
            </p:nvSpPr>
            <p:spPr>
              <a:xfrm>
                <a:off x="4171350" y="2034650"/>
                <a:ext cx="801300" cy="111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6"/>
              <p:cNvSpPr/>
              <p:nvPr/>
            </p:nvSpPr>
            <p:spPr>
              <a:xfrm>
                <a:off x="1530450" y="2034650"/>
                <a:ext cx="801300" cy="111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6"/>
              <p:cNvSpPr/>
              <p:nvPr/>
            </p:nvSpPr>
            <p:spPr>
              <a:xfrm>
                <a:off x="609600" y="2034650"/>
                <a:ext cx="7924800" cy="1119300"/>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TextBox 77"/>
            <p:cNvSpPr txBox="1"/>
            <p:nvPr/>
          </p:nvSpPr>
          <p:spPr>
            <a:xfrm>
              <a:off x="970907" y="2029798"/>
              <a:ext cx="7202185" cy="1107996"/>
            </a:xfrm>
            <a:prstGeom prst="rect">
              <a:avLst/>
            </a:prstGeom>
            <a:noFill/>
          </p:spPr>
          <p:txBody>
            <a:bodyPr wrap="square" rtlCol="0">
              <a:spAutoFit/>
            </a:bodyPr>
            <a:lstStyle/>
            <a:p>
              <a:pPr algn="just">
                <a:lnSpc>
                  <a:spcPct val="150000"/>
                </a:lnSpc>
              </a:pPr>
              <a:r>
                <a:rPr lang="en-US" sz="2200" b="1" u="sng" dirty="0" err="1" smtClean="0">
                  <a:solidFill>
                    <a:schemeClr val="accent3">
                      <a:lumMod val="75000"/>
                    </a:schemeClr>
                  </a:solidFill>
                </a:rPr>
                <a:t>Nhóm</a:t>
              </a:r>
              <a:r>
                <a:rPr lang="en-US" sz="2200" b="1" u="sng" dirty="0" smtClean="0">
                  <a:solidFill>
                    <a:schemeClr val="accent3">
                      <a:lumMod val="75000"/>
                    </a:schemeClr>
                  </a:solidFill>
                </a:rPr>
                <a:t> 2</a:t>
              </a:r>
              <a:r>
                <a:rPr lang="en-US" sz="2200" b="1" dirty="0" smtClean="0">
                  <a:solidFill>
                    <a:schemeClr val="accent3">
                      <a:lumMod val="75000"/>
                    </a:schemeClr>
                  </a:solidFill>
                </a:rPr>
                <a:t>: </a:t>
              </a:r>
              <a:r>
                <a:rPr lang="en-US" sz="2200" dirty="0" err="1" smtClean="0">
                  <a:solidFill>
                    <a:schemeClr val="accent6">
                      <a:lumMod val="50000"/>
                    </a:schemeClr>
                  </a:solidFill>
                </a:rPr>
                <a:t>Tìm</a:t>
              </a:r>
              <a:r>
                <a:rPr lang="en-US" sz="2200" dirty="0" smtClean="0">
                  <a:solidFill>
                    <a:schemeClr val="accent6">
                      <a:lumMod val="50000"/>
                    </a:schemeClr>
                  </a:solidFill>
                </a:rPr>
                <a:t> </a:t>
              </a:r>
              <a:r>
                <a:rPr lang="en-US" sz="2200" dirty="0" err="1" smtClean="0">
                  <a:solidFill>
                    <a:schemeClr val="accent6">
                      <a:lumMod val="50000"/>
                    </a:schemeClr>
                  </a:solidFill>
                </a:rPr>
                <a:t>hiểu</a:t>
              </a:r>
              <a:r>
                <a:rPr lang="en-US" sz="2200" dirty="0" smtClean="0">
                  <a:solidFill>
                    <a:schemeClr val="accent6">
                      <a:lumMod val="50000"/>
                    </a:schemeClr>
                  </a:solidFill>
                </a:rPr>
                <a:t> </a:t>
              </a:r>
              <a:r>
                <a:rPr lang="en-US" sz="2200" dirty="0" err="1" smtClean="0">
                  <a:solidFill>
                    <a:schemeClr val="accent6">
                      <a:lumMod val="50000"/>
                    </a:schemeClr>
                  </a:solidFill>
                </a:rPr>
                <a:t>nguyên</a:t>
              </a:r>
              <a:r>
                <a:rPr lang="en-US" sz="2200" dirty="0" smtClean="0">
                  <a:solidFill>
                    <a:schemeClr val="accent6">
                      <a:lumMod val="50000"/>
                    </a:schemeClr>
                  </a:solidFill>
                </a:rPr>
                <a:t> </a:t>
              </a:r>
              <a:r>
                <a:rPr lang="en-US" sz="2200" dirty="0" err="1" smtClean="0">
                  <a:solidFill>
                    <a:schemeClr val="accent6">
                      <a:lumMod val="50000"/>
                    </a:schemeClr>
                  </a:solidFill>
                </a:rPr>
                <a:t>tắc</a:t>
              </a:r>
              <a:r>
                <a:rPr lang="en-US" sz="2200" dirty="0" smtClean="0">
                  <a:solidFill>
                    <a:schemeClr val="accent6">
                      <a:lumMod val="50000"/>
                    </a:schemeClr>
                  </a:solidFill>
                </a:rPr>
                <a:t> </a:t>
              </a:r>
              <a:r>
                <a:rPr lang="en-US" sz="2200" dirty="0" err="1" smtClean="0">
                  <a:solidFill>
                    <a:schemeClr val="accent6">
                      <a:lumMod val="50000"/>
                    </a:schemeClr>
                  </a:solidFill>
                </a:rPr>
                <a:t>đảm</a:t>
              </a:r>
              <a:r>
                <a:rPr lang="en-US" sz="2200" dirty="0" smtClean="0">
                  <a:solidFill>
                    <a:schemeClr val="accent6">
                      <a:lumMod val="50000"/>
                    </a:schemeClr>
                  </a:solidFill>
                </a:rPr>
                <a:t> </a:t>
              </a:r>
              <a:r>
                <a:rPr lang="en-US" sz="2200" dirty="0" err="1" smtClean="0">
                  <a:solidFill>
                    <a:schemeClr val="accent6">
                      <a:lumMod val="50000"/>
                    </a:schemeClr>
                  </a:solidFill>
                </a:rPr>
                <a:t>bảo</a:t>
              </a:r>
              <a:r>
                <a:rPr lang="en-US" sz="2200" dirty="0" smtClean="0">
                  <a:solidFill>
                    <a:schemeClr val="accent6">
                      <a:lumMod val="50000"/>
                    </a:schemeClr>
                  </a:solidFill>
                </a:rPr>
                <a:t> </a:t>
              </a:r>
              <a:r>
                <a:rPr lang="en-US" sz="2200" dirty="0" err="1" smtClean="0">
                  <a:solidFill>
                    <a:schemeClr val="accent6">
                      <a:lumMod val="50000"/>
                    </a:schemeClr>
                  </a:solidFill>
                </a:rPr>
                <a:t>sự</a:t>
              </a:r>
              <a:r>
                <a:rPr lang="en-US" sz="2200" dirty="0" smtClean="0">
                  <a:solidFill>
                    <a:schemeClr val="accent6">
                      <a:lumMod val="50000"/>
                    </a:schemeClr>
                  </a:solidFill>
                </a:rPr>
                <a:t> </a:t>
              </a:r>
              <a:r>
                <a:rPr lang="en-US" sz="2200" dirty="0" err="1" smtClean="0">
                  <a:solidFill>
                    <a:schemeClr val="accent6">
                      <a:lumMod val="50000"/>
                    </a:schemeClr>
                  </a:solidFill>
                </a:rPr>
                <a:t>lãnh</a:t>
              </a:r>
              <a:r>
                <a:rPr lang="en-US" sz="2200" dirty="0" smtClean="0">
                  <a:solidFill>
                    <a:schemeClr val="accent6">
                      <a:lumMod val="50000"/>
                    </a:schemeClr>
                  </a:solidFill>
                </a:rPr>
                <a:t> </a:t>
              </a:r>
              <a:r>
                <a:rPr lang="en-US" sz="2200" dirty="0" err="1" smtClean="0">
                  <a:solidFill>
                    <a:schemeClr val="accent6">
                      <a:lumMod val="50000"/>
                    </a:schemeClr>
                  </a:solidFill>
                </a:rPr>
                <a:t>đạo</a:t>
              </a:r>
              <a:r>
                <a:rPr lang="en-US" sz="2200" dirty="0" smtClean="0">
                  <a:solidFill>
                    <a:schemeClr val="accent6">
                      <a:lumMod val="50000"/>
                    </a:schemeClr>
                  </a:solidFill>
                </a:rPr>
                <a:t> </a:t>
              </a:r>
              <a:r>
                <a:rPr lang="en-US" sz="2200" dirty="0" err="1" smtClean="0">
                  <a:solidFill>
                    <a:schemeClr val="accent6">
                      <a:lumMod val="50000"/>
                    </a:schemeClr>
                  </a:solidFill>
                </a:rPr>
                <a:t>của</a:t>
              </a:r>
              <a:r>
                <a:rPr lang="en-US" sz="2200" dirty="0" smtClean="0">
                  <a:solidFill>
                    <a:schemeClr val="accent6">
                      <a:lumMod val="50000"/>
                    </a:schemeClr>
                  </a:solidFill>
                </a:rPr>
                <a:t> </a:t>
              </a:r>
              <a:r>
                <a:rPr lang="en-US" sz="2200" dirty="0" err="1" smtClean="0">
                  <a:solidFill>
                    <a:schemeClr val="accent6">
                      <a:lumMod val="50000"/>
                    </a:schemeClr>
                  </a:solidFill>
                </a:rPr>
                <a:t>Đảng</a:t>
              </a:r>
              <a:r>
                <a:rPr lang="en-US" sz="2200" dirty="0" smtClean="0">
                  <a:solidFill>
                    <a:schemeClr val="accent6">
                      <a:lumMod val="50000"/>
                    </a:schemeClr>
                  </a:solidFill>
                </a:rPr>
                <a:t> </a:t>
              </a:r>
              <a:r>
                <a:rPr lang="en-US" sz="2200" dirty="0" err="1" smtClean="0">
                  <a:solidFill>
                    <a:schemeClr val="accent6">
                      <a:lumMod val="50000"/>
                    </a:schemeClr>
                  </a:solidFill>
                </a:rPr>
                <a:t>Cộng</a:t>
              </a:r>
              <a:r>
                <a:rPr lang="en-US" sz="2200" dirty="0" smtClean="0">
                  <a:solidFill>
                    <a:schemeClr val="accent6">
                      <a:lumMod val="50000"/>
                    </a:schemeClr>
                  </a:solidFill>
                </a:rPr>
                <a:t> </a:t>
              </a:r>
              <a:r>
                <a:rPr lang="en-US" sz="2200" dirty="0" err="1" smtClean="0">
                  <a:solidFill>
                    <a:schemeClr val="accent6">
                      <a:lumMod val="50000"/>
                    </a:schemeClr>
                  </a:solidFill>
                </a:rPr>
                <a:t>sản</a:t>
              </a:r>
              <a:r>
                <a:rPr lang="en-US" sz="2200" dirty="0" smtClean="0">
                  <a:solidFill>
                    <a:schemeClr val="accent6">
                      <a:lumMod val="50000"/>
                    </a:schemeClr>
                  </a:solidFill>
                </a:rPr>
                <a:t> </a:t>
              </a:r>
              <a:r>
                <a:rPr lang="en-US" sz="2200" dirty="0" err="1" smtClean="0">
                  <a:solidFill>
                    <a:schemeClr val="accent6">
                      <a:lumMod val="50000"/>
                    </a:schemeClr>
                  </a:solidFill>
                </a:rPr>
                <a:t>Việt</a:t>
              </a:r>
              <a:r>
                <a:rPr lang="en-US" sz="2200" dirty="0" smtClean="0">
                  <a:solidFill>
                    <a:schemeClr val="accent6">
                      <a:lumMod val="50000"/>
                    </a:schemeClr>
                  </a:solidFill>
                </a:rPr>
                <a:t> Nam </a:t>
              </a:r>
              <a:r>
                <a:rPr lang="en-US" sz="2200" dirty="0" err="1" smtClean="0">
                  <a:solidFill>
                    <a:schemeClr val="accent6">
                      <a:lumMod val="50000"/>
                    </a:schemeClr>
                  </a:solidFill>
                </a:rPr>
                <a:t>đối</a:t>
              </a:r>
              <a:r>
                <a:rPr lang="en-US" sz="2200" dirty="0" smtClean="0">
                  <a:solidFill>
                    <a:schemeClr val="accent6">
                      <a:lumMod val="50000"/>
                    </a:schemeClr>
                  </a:solidFill>
                </a:rPr>
                <a:t> </a:t>
              </a:r>
              <a:r>
                <a:rPr lang="en-US" sz="2200" dirty="0" err="1" smtClean="0">
                  <a:solidFill>
                    <a:schemeClr val="accent6">
                      <a:lumMod val="50000"/>
                    </a:schemeClr>
                  </a:solidFill>
                </a:rPr>
                <a:t>với</a:t>
              </a:r>
              <a:r>
                <a:rPr lang="en-US" sz="2200" dirty="0" smtClean="0">
                  <a:solidFill>
                    <a:schemeClr val="accent6">
                      <a:lumMod val="50000"/>
                    </a:schemeClr>
                  </a:solidFill>
                </a:rPr>
                <a:t> </a:t>
              </a:r>
              <a:r>
                <a:rPr lang="en-US" sz="2200" dirty="0" err="1" smtClean="0">
                  <a:solidFill>
                    <a:schemeClr val="accent6">
                      <a:lumMod val="50000"/>
                    </a:schemeClr>
                  </a:solidFill>
                </a:rPr>
                <a:t>Nhà</a:t>
              </a:r>
              <a:r>
                <a:rPr lang="en-US" sz="2200" dirty="0" smtClean="0">
                  <a:solidFill>
                    <a:schemeClr val="accent6">
                      <a:lumMod val="50000"/>
                    </a:schemeClr>
                  </a:solidFill>
                </a:rPr>
                <a:t> </a:t>
              </a:r>
              <a:r>
                <a:rPr lang="en-US" sz="2200" dirty="0" err="1" smtClean="0">
                  <a:solidFill>
                    <a:schemeClr val="accent6">
                      <a:lumMod val="50000"/>
                    </a:schemeClr>
                  </a:solidFill>
                </a:rPr>
                <a:t>nước</a:t>
              </a:r>
              <a:r>
                <a:rPr lang="en-US" sz="2200" dirty="0" smtClean="0">
                  <a:solidFill>
                    <a:schemeClr val="accent6">
                      <a:lumMod val="50000"/>
                    </a:schemeClr>
                  </a:solidFill>
                </a:rPr>
                <a:t> </a:t>
              </a:r>
              <a:r>
                <a:rPr lang="en-US" sz="2200" dirty="0" err="1" smtClean="0">
                  <a:solidFill>
                    <a:schemeClr val="accent6">
                      <a:lumMod val="50000"/>
                    </a:schemeClr>
                  </a:solidFill>
                </a:rPr>
                <a:t>và</a:t>
              </a:r>
              <a:r>
                <a:rPr lang="en-US" sz="2200" dirty="0" smtClean="0">
                  <a:solidFill>
                    <a:schemeClr val="accent6">
                      <a:lumMod val="50000"/>
                    </a:schemeClr>
                  </a:solidFill>
                </a:rPr>
                <a:t> </a:t>
              </a:r>
              <a:r>
                <a:rPr lang="en-US" sz="2200" dirty="0" err="1" smtClean="0">
                  <a:solidFill>
                    <a:schemeClr val="accent6">
                      <a:lumMod val="50000"/>
                    </a:schemeClr>
                  </a:solidFill>
                </a:rPr>
                <a:t>xã</a:t>
              </a:r>
              <a:r>
                <a:rPr lang="en-US" sz="2200" dirty="0" smtClean="0">
                  <a:solidFill>
                    <a:schemeClr val="accent6">
                      <a:lumMod val="50000"/>
                    </a:schemeClr>
                  </a:solidFill>
                </a:rPr>
                <a:t> </a:t>
              </a:r>
              <a:r>
                <a:rPr lang="en-US" sz="2200" dirty="0" err="1" smtClean="0">
                  <a:solidFill>
                    <a:schemeClr val="accent6">
                      <a:lumMod val="50000"/>
                    </a:schemeClr>
                  </a:solidFill>
                </a:rPr>
                <a:t>hội</a:t>
              </a:r>
              <a:endParaRPr lang="en-US" sz="2200" dirty="0">
                <a:solidFill>
                  <a:schemeClr val="accent6">
                    <a:lumMod val="50000"/>
                  </a:schemeClr>
                </a:solidFill>
              </a:endParaRPr>
            </a:p>
          </p:txBody>
        </p:sp>
      </p:grpSp>
      <p:sp>
        <p:nvSpPr>
          <p:cNvPr id="4" name="Rectangle 3"/>
          <p:cNvSpPr/>
          <p:nvPr/>
        </p:nvSpPr>
        <p:spPr>
          <a:xfrm>
            <a:off x="2378470" y="389229"/>
            <a:ext cx="6108247" cy="1615827"/>
          </a:xfrm>
          <a:prstGeom prst="rect">
            <a:avLst/>
          </a:prstGeom>
        </p:spPr>
        <p:txBody>
          <a:bodyPr wrap="square">
            <a:spAutoFit/>
          </a:bodyPr>
          <a:lstStyle/>
          <a:p>
            <a:pPr algn="just">
              <a:lnSpc>
                <a:spcPct val="150000"/>
              </a:lnSpc>
            </a:pPr>
            <a:r>
              <a:rPr lang="vi-VN" sz="2200" dirty="0"/>
              <a:t>Nguyên tắc đảm bảo sự lãnh đạo của Đảng Cộng sản Việt Nam đối với Nhà nước và xã hội được quy định như thế nào?</a:t>
            </a:r>
            <a:endParaRPr lang="en-US" sz="2200" dirty="0"/>
          </a:p>
        </p:txBody>
      </p:sp>
      <p:sp>
        <p:nvSpPr>
          <p:cNvPr id="5" name="Rectangle 4"/>
          <p:cNvSpPr/>
          <p:nvPr/>
        </p:nvSpPr>
        <p:spPr>
          <a:xfrm>
            <a:off x="2378470" y="3263746"/>
            <a:ext cx="6108247" cy="1615827"/>
          </a:xfrm>
          <a:prstGeom prst="rect">
            <a:avLst/>
          </a:prstGeom>
        </p:spPr>
        <p:txBody>
          <a:bodyPr wrap="square">
            <a:spAutoFit/>
          </a:bodyPr>
          <a:lstStyle/>
          <a:p>
            <a:pPr algn="just">
              <a:lnSpc>
                <a:spcPct val="150000"/>
              </a:lnSpc>
            </a:pPr>
            <a:r>
              <a:rPr lang="vi-VN" sz="2200" dirty="0"/>
              <a:t>Từ tình huống về xã A, em hãy cho biết vai trò của Đảng Cộng sản Việt Nam đối với Nhà nước và xã hội hiện nay? </a:t>
            </a:r>
            <a:endParaRPr lang="en-US" sz="2200"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cxnSp>
        <p:nvCxnSpPr>
          <p:cNvPr id="497" name="Google Shape;497;p37"/>
          <p:cNvCxnSpPr/>
          <p:nvPr/>
        </p:nvCxnSpPr>
        <p:spPr>
          <a:xfrm>
            <a:off x="2353705" y="1120764"/>
            <a:ext cx="2" cy="295408"/>
          </a:xfrm>
          <a:prstGeom prst="straightConnector1">
            <a:avLst/>
          </a:prstGeom>
          <a:noFill/>
          <a:ln w="9525" cap="flat" cmpd="sng">
            <a:solidFill>
              <a:schemeClr val="dk2"/>
            </a:solidFill>
            <a:prstDash val="dash"/>
            <a:round/>
            <a:headEnd type="none" w="med" len="med"/>
            <a:tailEnd type="none" w="med" len="med"/>
          </a:ln>
        </p:spPr>
      </p:cxnSp>
      <p:cxnSp>
        <p:nvCxnSpPr>
          <p:cNvPr id="513" name="Google Shape;513;p37"/>
          <p:cNvCxnSpPr/>
          <p:nvPr/>
        </p:nvCxnSpPr>
        <p:spPr>
          <a:xfrm>
            <a:off x="6763644" y="1608207"/>
            <a:ext cx="0" cy="0"/>
          </a:xfrm>
          <a:prstGeom prst="straightConnector1">
            <a:avLst/>
          </a:prstGeom>
          <a:noFill/>
          <a:ln w="9525" cap="flat" cmpd="sng">
            <a:solidFill>
              <a:schemeClr val="dk2"/>
            </a:solidFill>
            <a:prstDash val="solid"/>
            <a:round/>
            <a:headEnd type="none" w="med" len="med"/>
            <a:tailEnd type="none" w="med" len="med"/>
          </a:ln>
        </p:spPr>
      </p:cxnSp>
      <p:sp>
        <p:nvSpPr>
          <p:cNvPr id="517" name="Google Shape;517;p37"/>
          <p:cNvSpPr/>
          <p:nvPr/>
        </p:nvSpPr>
        <p:spPr>
          <a:xfrm flipH="1">
            <a:off x="8019846" y="12"/>
            <a:ext cx="1134250" cy="1054480"/>
          </a:xfrm>
          <a:custGeom>
            <a:avLst/>
            <a:gdLst/>
            <a:ahLst/>
            <a:cxnLst/>
            <a:rect l="l" t="t" r="r" b="b"/>
            <a:pathLst>
              <a:path w="22935" h="21322" extrusionOk="0">
                <a:moveTo>
                  <a:pt x="20622" y="135"/>
                </a:moveTo>
                <a:cubicBezTo>
                  <a:pt x="20487" y="323"/>
                  <a:pt x="20326" y="511"/>
                  <a:pt x="20192" y="673"/>
                </a:cubicBezTo>
                <a:cubicBezTo>
                  <a:pt x="20299" y="538"/>
                  <a:pt x="20487" y="323"/>
                  <a:pt x="20622" y="135"/>
                </a:cubicBezTo>
                <a:close/>
                <a:moveTo>
                  <a:pt x="19130" y="1821"/>
                </a:moveTo>
                <a:lnTo>
                  <a:pt x="19130" y="1821"/>
                </a:lnTo>
                <a:cubicBezTo>
                  <a:pt x="19047" y="1904"/>
                  <a:pt x="18961" y="1988"/>
                  <a:pt x="18875" y="2071"/>
                </a:cubicBezTo>
                <a:cubicBezTo>
                  <a:pt x="18961" y="1988"/>
                  <a:pt x="19046" y="1904"/>
                  <a:pt x="19130" y="1821"/>
                </a:cubicBezTo>
                <a:close/>
                <a:moveTo>
                  <a:pt x="18875" y="2071"/>
                </a:moveTo>
                <a:lnTo>
                  <a:pt x="18875" y="2071"/>
                </a:lnTo>
                <a:cubicBezTo>
                  <a:pt x="18579" y="2393"/>
                  <a:pt x="18256" y="2662"/>
                  <a:pt x="18014" y="2877"/>
                </a:cubicBezTo>
                <a:cubicBezTo>
                  <a:pt x="18256" y="2662"/>
                  <a:pt x="18552" y="2393"/>
                  <a:pt x="18875" y="2071"/>
                </a:cubicBezTo>
                <a:close/>
                <a:moveTo>
                  <a:pt x="21671" y="377"/>
                </a:moveTo>
                <a:cubicBezTo>
                  <a:pt x="21102" y="1126"/>
                  <a:pt x="20512" y="1813"/>
                  <a:pt x="19923" y="2501"/>
                </a:cubicBezTo>
                <a:cubicBezTo>
                  <a:pt x="19149" y="3354"/>
                  <a:pt x="18376" y="4155"/>
                  <a:pt x="17444" y="5061"/>
                </a:cubicBezTo>
                <a:lnTo>
                  <a:pt x="17444" y="5061"/>
                </a:lnTo>
                <a:cubicBezTo>
                  <a:pt x="17446" y="5059"/>
                  <a:pt x="17448" y="5057"/>
                  <a:pt x="17450" y="5055"/>
                </a:cubicBezTo>
                <a:cubicBezTo>
                  <a:pt x="18364" y="4168"/>
                  <a:pt x="19170" y="3334"/>
                  <a:pt x="19923" y="2474"/>
                </a:cubicBezTo>
                <a:cubicBezTo>
                  <a:pt x="20530" y="1795"/>
                  <a:pt x="21092" y="1115"/>
                  <a:pt x="21671" y="377"/>
                </a:cubicBezTo>
                <a:close/>
                <a:moveTo>
                  <a:pt x="19233" y="5352"/>
                </a:moveTo>
                <a:cubicBezTo>
                  <a:pt x="19174" y="5352"/>
                  <a:pt x="18984" y="5500"/>
                  <a:pt x="18740" y="5700"/>
                </a:cubicBezTo>
                <a:cubicBezTo>
                  <a:pt x="18498" y="5862"/>
                  <a:pt x="18229" y="6104"/>
                  <a:pt x="17987" y="6319"/>
                </a:cubicBezTo>
                <a:cubicBezTo>
                  <a:pt x="17799" y="6480"/>
                  <a:pt x="17611" y="6668"/>
                  <a:pt x="17450" y="6856"/>
                </a:cubicBezTo>
                <a:cubicBezTo>
                  <a:pt x="17167" y="7194"/>
                  <a:pt x="17103" y="7327"/>
                  <a:pt x="17173" y="7327"/>
                </a:cubicBezTo>
                <a:cubicBezTo>
                  <a:pt x="17376" y="7327"/>
                  <a:pt x="18696" y="6214"/>
                  <a:pt x="19036" y="5754"/>
                </a:cubicBezTo>
                <a:cubicBezTo>
                  <a:pt x="19237" y="5465"/>
                  <a:pt x="19285" y="5352"/>
                  <a:pt x="19233" y="5352"/>
                </a:cubicBezTo>
                <a:close/>
                <a:moveTo>
                  <a:pt x="17361" y="5149"/>
                </a:moveTo>
                <a:cubicBezTo>
                  <a:pt x="17127" y="5395"/>
                  <a:pt x="16703" y="5770"/>
                  <a:pt x="16213" y="6211"/>
                </a:cubicBezTo>
                <a:cubicBezTo>
                  <a:pt x="15944" y="6453"/>
                  <a:pt x="15621" y="6695"/>
                  <a:pt x="15299" y="6964"/>
                </a:cubicBezTo>
                <a:lnTo>
                  <a:pt x="14304" y="7690"/>
                </a:lnTo>
                <a:cubicBezTo>
                  <a:pt x="13954" y="7932"/>
                  <a:pt x="13605" y="8147"/>
                  <a:pt x="13282" y="8335"/>
                </a:cubicBezTo>
                <a:cubicBezTo>
                  <a:pt x="12987" y="8523"/>
                  <a:pt x="12691" y="8685"/>
                  <a:pt x="12368" y="8819"/>
                </a:cubicBezTo>
                <a:cubicBezTo>
                  <a:pt x="11946" y="9051"/>
                  <a:pt x="11573" y="9168"/>
                  <a:pt x="11354" y="9168"/>
                </a:cubicBezTo>
                <a:cubicBezTo>
                  <a:pt x="11295" y="9168"/>
                  <a:pt x="11247" y="9159"/>
                  <a:pt x="11212" y="9142"/>
                </a:cubicBezTo>
                <a:cubicBezTo>
                  <a:pt x="11176" y="9117"/>
                  <a:pt x="11183" y="9072"/>
                  <a:pt x="11229" y="9011"/>
                </a:cubicBezTo>
                <a:lnTo>
                  <a:pt x="11229" y="9011"/>
                </a:lnTo>
                <a:cubicBezTo>
                  <a:pt x="11196" y="9059"/>
                  <a:pt x="11196" y="9093"/>
                  <a:pt x="11239" y="9115"/>
                </a:cubicBezTo>
                <a:cubicBezTo>
                  <a:pt x="11268" y="9132"/>
                  <a:pt x="11311" y="9141"/>
                  <a:pt x="11367" y="9141"/>
                </a:cubicBezTo>
                <a:cubicBezTo>
                  <a:pt x="11573" y="9141"/>
                  <a:pt x="11946" y="9024"/>
                  <a:pt x="12368" y="8792"/>
                </a:cubicBezTo>
                <a:cubicBezTo>
                  <a:pt x="12691" y="8658"/>
                  <a:pt x="12987" y="8496"/>
                  <a:pt x="13282" y="8308"/>
                </a:cubicBezTo>
                <a:cubicBezTo>
                  <a:pt x="13632" y="8120"/>
                  <a:pt x="13954" y="7905"/>
                  <a:pt x="14304" y="7663"/>
                </a:cubicBezTo>
                <a:lnTo>
                  <a:pt x="15299" y="6937"/>
                </a:lnTo>
                <a:cubicBezTo>
                  <a:pt x="15621" y="6668"/>
                  <a:pt x="15944" y="6426"/>
                  <a:pt x="16213" y="6184"/>
                </a:cubicBezTo>
                <a:cubicBezTo>
                  <a:pt x="16686" y="5758"/>
                  <a:pt x="17117" y="5395"/>
                  <a:pt x="17361" y="5149"/>
                </a:cubicBezTo>
                <a:close/>
                <a:moveTo>
                  <a:pt x="17336" y="3827"/>
                </a:moveTo>
                <a:cubicBezTo>
                  <a:pt x="17369" y="3827"/>
                  <a:pt x="17380" y="3844"/>
                  <a:pt x="17374" y="3875"/>
                </a:cubicBezTo>
                <a:lnTo>
                  <a:pt x="17374" y="3875"/>
                </a:lnTo>
                <a:cubicBezTo>
                  <a:pt x="17370" y="3861"/>
                  <a:pt x="17357" y="3854"/>
                  <a:pt x="17336" y="3854"/>
                </a:cubicBezTo>
                <a:cubicBezTo>
                  <a:pt x="17262" y="3854"/>
                  <a:pt x="17079" y="3940"/>
                  <a:pt x="16751" y="4141"/>
                </a:cubicBezTo>
                <a:cubicBezTo>
                  <a:pt x="16401" y="4329"/>
                  <a:pt x="15890" y="4813"/>
                  <a:pt x="15191" y="5378"/>
                </a:cubicBezTo>
                <a:lnTo>
                  <a:pt x="14653" y="5835"/>
                </a:lnTo>
                <a:cubicBezTo>
                  <a:pt x="14465" y="5996"/>
                  <a:pt x="14277" y="6130"/>
                  <a:pt x="14062" y="6292"/>
                </a:cubicBezTo>
                <a:cubicBezTo>
                  <a:pt x="13686" y="6614"/>
                  <a:pt x="13255" y="6937"/>
                  <a:pt x="12825" y="7233"/>
                </a:cubicBezTo>
                <a:cubicBezTo>
                  <a:pt x="12610" y="7394"/>
                  <a:pt x="12395" y="7528"/>
                  <a:pt x="12153" y="7663"/>
                </a:cubicBezTo>
                <a:lnTo>
                  <a:pt x="11535" y="8066"/>
                </a:lnTo>
                <a:cubicBezTo>
                  <a:pt x="11105" y="8308"/>
                  <a:pt x="10701" y="8523"/>
                  <a:pt x="10325" y="8711"/>
                </a:cubicBezTo>
                <a:cubicBezTo>
                  <a:pt x="9711" y="9007"/>
                  <a:pt x="9194" y="9187"/>
                  <a:pt x="8902" y="9187"/>
                </a:cubicBezTo>
                <a:cubicBezTo>
                  <a:pt x="8849" y="9187"/>
                  <a:pt x="8803" y="9181"/>
                  <a:pt x="8765" y="9169"/>
                </a:cubicBezTo>
                <a:cubicBezTo>
                  <a:pt x="8737" y="9163"/>
                  <a:pt x="8729" y="9149"/>
                  <a:pt x="8737" y="9127"/>
                </a:cubicBezTo>
                <a:lnTo>
                  <a:pt x="8737" y="9127"/>
                </a:lnTo>
                <a:cubicBezTo>
                  <a:pt x="8743" y="9133"/>
                  <a:pt x="8753" y="9138"/>
                  <a:pt x="8765" y="9142"/>
                </a:cubicBezTo>
                <a:cubicBezTo>
                  <a:pt x="8807" y="9154"/>
                  <a:pt x="8856" y="9160"/>
                  <a:pt x="8911" y="9160"/>
                </a:cubicBezTo>
                <a:cubicBezTo>
                  <a:pt x="9213" y="9160"/>
                  <a:pt x="9711" y="8980"/>
                  <a:pt x="10325" y="8685"/>
                </a:cubicBezTo>
                <a:cubicBezTo>
                  <a:pt x="10701" y="8496"/>
                  <a:pt x="11105" y="8281"/>
                  <a:pt x="11535" y="8039"/>
                </a:cubicBezTo>
                <a:lnTo>
                  <a:pt x="12153" y="7636"/>
                </a:lnTo>
                <a:cubicBezTo>
                  <a:pt x="12395" y="7502"/>
                  <a:pt x="12610" y="7367"/>
                  <a:pt x="12825" y="7206"/>
                </a:cubicBezTo>
                <a:cubicBezTo>
                  <a:pt x="13228" y="6883"/>
                  <a:pt x="13686" y="6587"/>
                  <a:pt x="14062" y="6265"/>
                </a:cubicBezTo>
                <a:cubicBezTo>
                  <a:pt x="14277" y="6104"/>
                  <a:pt x="14465" y="5969"/>
                  <a:pt x="14653" y="5808"/>
                </a:cubicBezTo>
                <a:lnTo>
                  <a:pt x="15191" y="5351"/>
                </a:lnTo>
                <a:cubicBezTo>
                  <a:pt x="15863" y="4786"/>
                  <a:pt x="16428" y="4302"/>
                  <a:pt x="16751" y="4114"/>
                </a:cubicBezTo>
                <a:cubicBezTo>
                  <a:pt x="17079" y="3913"/>
                  <a:pt x="17262" y="3827"/>
                  <a:pt x="17336" y="3827"/>
                </a:cubicBezTo>
                <a:close/>
                <a:moveTo>
                  <a:pt x="15261" y="4534"/>
                </a:moveTo>
                <a:cubicBezTo>
                  <a:pt x="15264" y="4534"/>
                  <a:pt x="15259" y="4537"/>
                  <a:pt x="15245" y="4544"/>
                </a:cubicBezTo>
                <a:cubicBezTo>
                  <a:pt x="15236" y="4551"/>
                  <a:pt x="15226" y="4558"/>
                  <a:pt x="15216" y="4566"/>
                </a:cubicBezTo>
                <a:lnTo>
                  <a:pt x="15216" y="4566"/>
                </a:lnTo>
                <a:cubicBezTo>
                  <a:pt x="15185" y="4581"/>
                  <a:pt x="15139" y="4603"/>
                  <a:pt x="15084" y="4625"/>
                </a:cubicBezTo>
                <a:lnTo>
                  <a:pt x="14546" y="4867"/>
                </a:lnTo>
                <a:lnTo>
                  <a:pt x="13954" y="5162"/>
                </a:lnTo>
                <a:cubicBezTo>
                  <a:pt x="13793" y="5243"/>
                  <a:pt x="13659" y="5297"/>
                  <a:pt x="13632" y="5324"/>
                </a:cubicBezTo>
                <a:cubicBezTo>
                  <a:pt x="13417" y="5431"/>
                  <a:pt x="13202" y="5566"/>
                  <a:pt x="12960" y="5700"/>
                </a:cubicBezTo>
                <a:lnTo>
                  <a:pt x="12234" y="6104"/>
                </a:lnTo>
                <a:cubicBezTo>
                  <a:pt x="11750" y="6399"/>
                  <a:pt x="11239" y="6641"/>
                  <a:pt x="10809" y="6883"/>
                </a:cubicBezTo>
                <a:cubicBezTo>
                  <a:pt x="8631" y="8093"/>
                  <a:pt x="6346" y="9061"/>
                  <a:pt x="3980" y="9841"/>
                </a:cubicBezTo>
                <a:cubicBezTo>
                  <a:pt x="2778" y="10191"/>
                  <a:pt x="1552" y="10495"/>
                  <a:pt x="325" y="10709"/>
                </a:cubicBezTo>
                <a:lnTo>
                  <a:pt x="325" y="10709"/>
                </a:lnTo>
                <a:cubicBezTo>
                  <a:pt x="1561" y="10473"/>
                  <a:pt x="2796" y="10167"/>
                  <a:pt x="4007" y="9814"/>
                </a:cubicBezTo>
                <a:cubicBezTo>
                  <a:pt x="6346" y="9061"/>
                  <a:pt x="8631" y="8066"/>
                  <a:pt x="10809" y="6856"/>
                </a:cubicBezTo>
                <a:cubicBezTo>
                  <a:pt x="11239" y="6614"/>
                  <a:pt x="11750" y="6372"/>
                  <a:pt x="12234" y="6077"/>
                </a:cubicBezTo>
                <a:lnTo>
                  <a:pt x="12960" y="5673"/>
                </a:lnTo>
                <a:cubicBezTo>
                  <a:pt x="13175" y="5539"/>
                  <a:pt x="13390" y="5404"/>
                  <a:pt x="13632" y="5297"/>
                </a:cubicBezTo>
                <a:cubicBezTo>
                  <a:pt x="13659" y="5270"/>
                  <a:pt x="13793" y="5216"/>
                  <a:pt x="13954" y="5136"/>
                </a:cubicBezTo>
                <a:lnTo>
                  <a:pt x="14546" y="4840"/>
                </a:lnTo>
                <a:lnTo>
                  <a:pt x="15084" y="4598"/>
                </a:lnTo>
                <a:cubicBezTo>
                  <a:pt x="15182" y="4559"/>
                  <a:pt x="15252" y="4534"/>
                  <a:pt x="15261" y="4534"/>
                </a:cubicBezTo>
                <a:close/>
                <a:moveTo>
                  <a:pt x="4275" y="10567"/>
                </a:moveTo>
                <a:cubicBezTo>
                  <a:pt x="4087" y="10647"/>
                  <a:pt x="3791" y="10755"/>
                  <a:pt x="3388" y="10889"/>
                </a:cubicBezTo>
                <a:cubicBezTo>
                  <a:pt x="3791" y="10728"/>
                  <a:pt x="4087" y="10647"/>
                  <a:pt x="4275" y="10567"/>
                </a:cubicBezTo>
                <a:close/>
                <a:moveTo>
                  <a:pt x="22336" y="9216"/>
                </a:moveTo>
                <a:cubicBezTo>
                  <a:pt x="22269" y="9216"/>
                  <a:pt x="22061" y="9370"/>
                  <a:pt x="21805" y="9599"/>
                </a:cubicBezTo>
                <a:lnTo>
                  <a:pt x="20918" y="10352"/>
                </a:lnTo>
                <a:cubicBezTo>
                  <a:pt x="20622" y="10620"/>
                  <a:pt x="20353" y="10862"/>
                  <a:pt x="20219" y="11024"/>
                </a:cubicBezTo>
                <a:cubicBezTo>
                  <a:pt x="19935" y="11320"/>
                  <a:pt x="19868" y="11438"/>
                  <a:pt x="19934" y="11438"/>
                </a:cubicBezTo>
                <a:cubicBezTo>
                  <a:pt x="20006" y="11438"/>
                  <a:pt x="20235" y="11300"/>
                  <a:pt x="20515" y="11104"/>
                </a:cubicBezTo>
                <a:cubicBezTo>
                  <a:pt x="21079" y="10701"/>
                  <a:pt x="21563" y="10244"/>
                  <a:pt x="22020" y="9760"/>
                </a:cubicBezTo>
                <a:cubicBezTo>
                  <a:pt x="22329" y="9370"/>
                  <a:pt x="22403" y="9216"/>
                  <a:pt x="22336" y="9216"/>
                </a:cubicBezTo>
                <a:close/>
                <a:moveTo>
                  <a:pt x="3098" y="14475"/>
                </a:moveTo>
                <a:cubicBezTo>
                  <a:pt x="3187" y="14475"/>
                  <a:pt x="3257" y="14481"/>
                  <a:pt x="3308" y="14492"/>
                </a:cubicBezTo>
                <a:cubicBezTo>
                  <a:pt x="3297" y="14498"/>
                  <a:pt x="3286" y="14503"/>
                  <a:pt x="3275" y="14509"/>
                </a:cubicBezTo>
                <a:lnTo>
                  <a:pt x="3275" y="14509"/>
                </a:lnTo>
                <a:cubicBezTo>
                  <a:pt x="3217" y="14494"/>
                  <a:pt x="3134" y="14487"/>
                  <a:pt x="3030" y="14487"/>
                </a:cubicBezTo>
                <a:cubicBezTo>
                  <a:pt x="2686" y="14487"/>
                  <a:pt x="2107" y="14562"/>
                  <a:pt x="1399" y="14680"/>
                </a:cubicBezTo>
                <a:cubicBezTo>
                  <a:pt x="2165" y="14553"/>
                  <a:pt x="2762" y="14475"/>
                  <a:pt x="3098" y="14475"/>
                </a:cubicBezTo>
                <a:close/>
                <a:moveTo>
                  <a:pt x="3275" y="14509"/>
                </a:moveTo>
                <a:cubicBezTo>
                  <a:pt x="3287" y="14512"/>
                  <a:pt x="3298" y="14515"/>
                  <a:pt x="3308" y="14519"/>
                </a:cubicBezTo>
                <a:cubicBezTo>
                  <a:pt x="2797" y="14761"/>
                  <a:pt x="2286" y="14922"/>
                  <a:pt x="1721" y="15030"/>
                </a:cubicBezTo>
                <a:cubicBezTo>
                  <a:pt x="2248" y="14924"/>
                  <a:pt x="2774" y="14768"/>
                  <a:pt x="3275" y="14509"/>
                </a:cubicBezTo>
                <a:close/>
                <a:moveTo>
                  <a:pt x="19058" y="12135"/>
                </a:moveTo>
                <a:cubicBezTo>
                  <a:pt x="18912" y="12135"/>
                  <a:pt x="18118" y="12740"/>
                  <a:pt x="17799" y="12959"/>
                </a:cubicBezTo>
                <a:lnTo>
                  <a:pt x="16858" y="13578"/>
                </a:lnTo>
                <a:cubicBezTo>
                  <a:pt x="16482" y="13847"/>
                  <a:pt x="16025" y="14116"/>
                  <a:pt x="15621" y="14384"/>
                </a:cubicBezTo>
                <a:cubicBezTo>
                  <a:pt x="15218" y="14653"/>
                  <a:pt x="14815" y="14895"/>
                  <a:pt x="14546" y="15110"/>
                </a:cubicBezTo>
                <a:cubicBezTo>
                  <a:pt x="14277" y="15299"/>
                  <a:pt x="14143" y="15460"/>
                  <a:pt x="14196" y="15541"/>
                </a:cubicBezTo>
                <a:cubicBezTo>
                  <a:pt x="14734" y="15245"/>
                  <a:pt x="15326" y="14949"/>
                  <a:pt x="15890" y="14573"/>
                </a:cubicBezTo>
                <a:cubicBezTo>
                  <a:pt x="16186" y="14384"/>
                  <a:pt x="16482" y="14223"/>
                  <a:pt x="16751" y="14035"/>
                </a:cubicBezTo>
                <a:cubicBezTo>
                  <a:pt x="17046" y="13847"/>
                  <a:pt x="17315" y="13658"/>
                  <a:pt x="17557" y="13443"/>
                </a:cubicBezTo>
                <a:cubicBezTo>
                  <a:pt x="18041" y="13148"/>
                  <a:pt x="18498" y="12771"/>
                  <a:pt x="18928" y="12395"/>
                </a:cubicBezTo>
                <a:cubicBezTo>
                  <a:pt x="19081" y="12208"/>
                  <a:pt x="19108" y="12135"/>
                  <a:pt x="19058" y="12135"/>
                </a:cubicBezTo>
                <a:close/>
                <a:moveTo>
                  <a:pt x="3899" y="16320"/>
                </a:moveTo>
                <a:cubicBezTo>
                  <a:pt x="3361" y="16482"/>
                  <a:pt x="2797" y="16643"/>
                  <a:pt x="2232" y="16804"/>
                </a:cubicBezTo>
                <a:cubicBezTo>
                  <a:pt x="1963" y="16885"/>
                  <a:pt x="1668" y="16939"/>
                  <a:pt x="1372" y="16992"/>
                </a:cubicBezTo>
                <a:cubicBezTo>
                  <a:pt x="1641" y="16939"/>
                  <a:pt x="1936" y="16858"/>
                  <a:pt x="2232" y="16777"/>
                </a:cubicBezTo>
                <a:cubicBezTo>
                  <a:pt x="2794" y="16644"/>
                  <a:pt x="3329" y="16483"/>
                  <a:pt x="3864" y="16323"/>
                </a:cubicBezTo>
                <a:lnTo>
                  <a:pt x="3864" y="16323"/>
                </a:lnTo>
                <a:cubicBezTo>
                  <a:pt x="3876" y="16322"/>
                  <a:pt x="3887" y="16321"/>
                  <a:pt x="3899" y="16320"/>
                </a:cubicBezTo>
                <a:close/>
                <a:moveTo>
                  <a:pt x="1372" y="16992"/>
                </a:moveTo>
                <a:lnTo>
                  <a:pt x="1372" y="16992"/>
                </a:lnTo>
                <a:cubicBezTo>
                  <a:pt x="1247" y="17017"/>
                  <a:pt x="1117" y="17042"/>
                  <a:pt x="983" y="17064"/>
                </a:cubicBezTo>
                <a:lnTo>
                  <a:pt x="983" y="17064"/>
                </a:lnTo>
                <a:lnTo>
                  <a:pt x="874" y="17078"/>
                </a:lnTo>
                <a:lnTo>
                  <a:pt x="874" y="17078"/>
                </a:lnTo>
                <a:cubicBezTo>
                  <a:pt x="1040" y="17053"/>
                  <a:pt x="1206" y="17023"/>
                  <a:pt x="1372" y="16992"/>
                </a:cubicBezTo>
                <a:close/>
                <a:moveTo>
                  <a:pt x="961" y="17068"/>
                </a:moveTo>
                <a:cubicBezTo>
                  <a:pt x="813" y="17092"/>
                  <a:pt x="662" y="17113"/>
                  <a:pt x="511" y="17127"/>
                </a:cubicBezTo>
                <a:lnTo>
                  <a:pt x="616" y="17113"/>
                </a:lnTo>
                <a:lnTo>
                  <a:pt x="616" y="17113"/>
                </a:lnTo>
                <a:cubicBezTo>
                  <a:pt x="676" y="17106"/>
                  <a:pt x="737" y="17098"/>
                  <a:pt x="798" y="17089"/>
                </a:cubicBezTo>
                <a:lnTo>
                  <a:pt x="798" y="17089"/>
                </a:lnTo>
                <a:lnTo>
                  <a:pt x="961" y="17068"/>
                </a:lnTo>
                <a:close/>
                <a:moveTo>
                  <a:pt x="18041" y="14008"/>
                </a:moveTo>
                <a:lnTo>
                  <a:pt x="17261" y="14519"/>
                </a:lnTo>
                <a:cubicBezTo>
                  <a:pt x="16993" y="14707"/>
                  <a:pt x="16724" y="14868"/>
                  <a:pt x="16455" y="15030"/>
                </a:cubicBezTo>
                <a:lnTo>
                  <a:pt x="15648" y="15541"/>
                </a:lnTo>
                <a:lnTo>
                  <a:pt x="14842" y="15998"/>
                </a:lnTo>
                <a:cubicBezTo>
                  <a:pt x="14600" y="16132"/>
                  <a:pt x="14277" y="16320"/>
                  <a:pt x="13901" y="16508"/>
                </a:cubicBezTo>
                <a:lnTo>
                  <a:pt x="12798" y="17073"/>
                </a:lnTo>
                <a:cubicBezTo>
                  <a:pt x="12019" y="17449"/>
                  <a:pt x="11293" y="17772"/>
                  <a:pt x="10889" y="18041"/>
                </a:cubicBezTo>
                <a:cubicBezTo>
                  <a:pt x="11669" y="17799"/>
                  <a:pt x="12422" y="17476"/>
                  <a:pt x="13121" y="17100"/>
                </a:cubicBezTo>
                <a:lnTo>
                  <a:pt x="13121" y="17100"/>
                </a:lnTo>
                <a:lnTo>
                  <a:pt x="13040" y="17181"/>
                </a:lnTo>
                <a:cubicBezTo>
                  <a:pt x="14815" y="16320"/>
                  <a:pt x="16509" y="15245"/>
                  <a:pt x="18041" y="14008"/>
                </a:cubicBezTo>
                <a:close/>
                <a:moveTo>
                  <a:pt x="162" y="0"/>
                </a:moveTo>
                <a:lnTo>
                  <a:pt x="81" y="10750"/>
                </a:lnTo>
                <a:lnTo>
                  <a:pt x="81" y="10750"/>
                </a:lnTo>
                <a:cubicBezTo>
                  <a:pt x="72" y="10752"/>
                  <a:pt x="63" y="10753"/>
                  <a:pt x="54" y="10755"/>
                </a:cubicBezTo>
                <a:lnTo>
                  <a:pt x="54" y="11561"/>
                </a:lnTo>
                <a:lnTo>
                  <a:pt x="54" y="11830"/>
                </a:lnTo>
                <a:cubicBezTo>
                  <a:pt x="753" y="11696"/>
                  <a:pt x="1426" y="11508"/>
                  <a:pt x="2017" y="11319"/>
                </a:cubicBezTo>
                <a:cubicBezTo>
                  <a:pt x="2555" y="11185"/>
                  <a:pt x="3012" y="10997"/>
                  <a:pt x="3388" y="10889"/>
                </a:cubicBezTo>
                <a:lnTo>
                  <a:pt x="3388" y="10889"/>
                </a:lnTo>
                <a:cubicBezTo>
                  <a:pt x="3012" y="11024"/>
                  <a:pt x="2555" y="11212"/>
                  <a:pt x="2017" y="11346"/>
                </a:cubicBezTo>
                <a:cubicBezTo>
                  <a:pt x="1426" y="11508"/>
                  <a:pt x="753" y="11696"/>
                  <a:pt x="54" y="11857"/>
                </a:cubicBezTo>
                <a:lnTo>
                  <a:pt x="27" y="14868"/>
                </a:lnTo>
                <a:cubicBezTo>
                  <a:pt x="511" y="14788"/>
                  <a:pt x="969" y="14734"/>
                  <a:pt x="1399" y="14680"/>
                </a:cubicBezTo>
                <a:lnTo>
                  <a:pt x="1399" y="14680"/>
                </a:lnTo>
                <a:cubicBezTo>
                  <a:pt x="995" y="14734"/>
                  <a:pt x="511" y="14815"/>
                  <a:pt x="27" y="14868"/>
                </a:cubicBezTo>
                <a:lnTo>
                  <a:pt x="27" y="15352"/>
                </a:lnTo>
                <a:lnTo>
                  <a:pt x="269" y="15299"/>
                </a:lnTo>
                <a:cubicBezTo>
                  <a:pt x="807" y="15218"/>
                  <a:pt x="1291" y="15137"/>
                  <a:pt x="1721" y="15030"/>
                </a:cubicBezTo>
                <a:lnTo>
                  <a:pt x="1721" y="15030"/>
                </a:lnTo>
                <a:cubicBezTo>
                  <a:pt x="1318" y="15137"/>
                  <a:pt x="807" y="15218"/>
                  <a:pt x="269" y="15325"/>
                </a:cubicBezTo>
                <a:lnTo>
                  <a:pt x="27" y="15352"/>
                </a:lnTo>
                <a:lnTo>
                  <a:pt x="27" y="16880"/>
                </a:lnTo>
                <a:lnTo>
                  <a:pt x="27" y="16880"/>
                </a:lnTo>
                <a:cubicBezTo>
                  <a:pt x="19" y="16882"/>
                  <a:pt x="10" y="16883"/>
                  <a:pt x="1" y="16885"/>
                </a:cubicBezTo>
                <a:lnTo>
                  <a:pt x="1" y="17261"/>
                </a:lnTo>
                <a:lnTo>
                  <a:pt x="323" y="17207"/>
                </a:lnTo>
                <a:lnTo>
                  <a:pt x="323" y="17207"/>
                </a:lnTo>
                <a:lnTo>
                  <a:pt x="27" y="17261"/>
                </a:lnTo>
                <a:lnTo>
                  <a:pt x="1" y="21321"/>
                </a:lnTo>
                <a:cubicBezTo>
                  <a:pt x="2017" y="20998"/>
                  <a:pt x="4007" y="20514"/>
                  <a:pt x="5969" y="19869"/>
                </a:cubicBezTo>
                <a:lnTo>
                  <a:pt x="5969" y="19869"/>
                </a:lnTo>
                <a:cubicBezTo>
                  <a:pt x="5458" y="19896"/>
                  <a:pt x="4975" y="19950"/>
                  <a:pt x="4625" y="19950"/>
                </a:cubicBezTo>
                <a:cubicBezTo>
                  <a:pt x="4546" y="19958"/>
                  <a:pt x="4470" y="19961"/>
                  <a:pt x="4395" y="19961"/>
                </a:cubicBezTo>
                <a:cubicBezTo>
                  <a:pt x="4214" y="19961"/>
                  <a:pt x="4043" y="19942"/>
                  <a:pt x="3872" y="19923"/>
                </a:cubicBezTo>
                <a:cubicBezTo>
                  <a:pt x="3765" y="19869"/>
                  <a:pt x="3872" y="19815"/>
                  <a:pt x="4168" y="19708"/>
                </a:cubicBezTo>
                <a:cubicBezTo>
                  <a:pt x="4491" y="19600"/>
                  <a:pt x="5109" y="19412"/>
                  <a:pt x="6023" y="19143"/>
                </a:cubicBezTo>
                <a:cubicBezTo>
                  <a:pt x="6265" y="19063"/>
                  <a:pt x="6534" y="19009"/>
                  <a:pt x="6803" y="18928"/>
                </a:cubicBezTo>
                <a:lnTo>
                  <a:pt x="7636" y="18659"/>
                </a:lnTo>
                <a:cubicBezTo>
                  <a:pt x="8201" y="18498"/>
                  <a:pt x="8765" y="18310"/>
                  <a:pt x="9303" y="18095"/>
                </a:cubicBezTo>
                <a:cubicBezTo>
                  <a:pt x="9814" y="17880"/>
                  <a:pt x="10325" y="17665"/>
                  <a:pt x="10809" y="17396"/>
                </a:cubicBezTo>
                <a:cubicBezTo>
                  <a:pt x="11212" y="17181"/>
                  <a:pt x="11615" y="16912"/>
                  <a:pt x="11965" y="16616"/>
                </a:cubicBezTo>
                <a:lnTo>
                  <a:pt x="11965" y="16616"/>
                </a:lnTo>
                <a:cubicBezTo>
                  <a:pt x="11454" y="16723"/>
                  <a:pt x="10970" y="16885"/>
                  <a:pt x="10513" y="17100"/>
                </a:cubicBezTo>
                <a:lnTo>
                  <a:pt x="8900" y="17745"/>
                </a:lnTo>
                <a:lnTo>
                  <a:pt x="8497" y="17906"/>
                </a:lnTo>
                <a:lnTo>
                  <a:pt x="8066" y="18041"/>
                </a:lnTo>
                <a:cubicBezTo>
                  <a:pt x="7798" y="18122"/>
                  <a:pt x="7529" y="18229"/>
                  <a:pt x="7260" y="18283"/>
                </a:cubicBezTo>
                <a:cubicBezTo>
                  <a:pt x="6991" y="18364"/>
                  <a:pt x="6749" y="18417"/>
                  <a:pt x="6507" y="18471"/>
                </a:cubicBezTo>
                <a:cubicBezTo>
                  <a:pt x="6265" y="18498"/>
                  <a:pt x="6023" y="18525"/>
                  <a:pt x="5808" y="18525"/>
                </a:cubicBezTo>
                <a:cubicBezTo>
                  <a:pt x="5969" y="18417"/>
                  <a:pt x="6184" y="18310"/>
                  <a:pt x="6453" y="18175"/>
                </a:cubicBezTo>
                <a:cubicBezTo>
                  <a:pt x="6695" y="18068"/>
                  <a:pt x="6991" y="17906"/>
                  <a:pt x="7287" y="17745"/>
                </a:cubicBezTo>
                <a:lnTo>
                  <a:pt x="8308" y="17288"/>
                </a:lnTo>
                <a:lnTo>
                  <a:pt x="9384" y="16750"/>
                </a:lnTo>
                <a:cubicBezTo>
                  <a:pt x="10137" y="16428"/>
                  <a:pt x="10863" y="15998"/>
                  <a:pt x="11562" y="15648"/>
                </a:cubicBezTo>
                <a:cubicBezTo>
                  <a:pt x="12261" y="15299"/>
                  <a:pt x="12879" y="14922"/>
                  <a:pt x="13390" y="14626"/>
                </a:cubicBezTo>
                <a:cubicBezTo>
                  <a:pt x="15191" y="13605"/>
                  <a:pt x="16912" y="12476"/>
                  <a:pt x="18579" y="11239"/>
                </a:cubicBezTo>
                <a:cubicBezTo>
                  <a:pt x="20219" y="10029"/>
                  <a:pt x="21671" y="8577"/>
                  <a:pt x="22934" y="6964"/>
                </a:cubicBezTo>
                <a:lnTo>
                  <a:pt x="22934" y="6964"/>
                </a:lnTo>
                <a:cubicBezTo>
                  <a:pt x="22128" y="7448"/>
                  <a:pt x="20810" y="8604"/>
                  <a:pt x="19332" y="9733"/>
                </a:cubicBezTo>
                <a:cubicBezTo>
                  <a:pt x="17853" y="10835"/>
                  <a:pt x="16240" y="11911"/>
                  <a:pt x="15164" y="12583"/>
                </a:cubicBezTo>
                <a:lnTo>
                  <a:pt x="14304" y="13121"/>
                </a:lnTo>
                <a:lnTo>
                  <a:pt x="13363" y="13685"/>
                </a:lnTo>
                <a:cubicBezTo>
                  <a:pt x="13202" y="13793"/>
                  <a:pt x="13013" y="13874"/>
                  <a:pt x="12852" y="13981"/>
                </a:cubicBezTo>
                <a:cubicBezTo>
                  <a:pt x="12718" y="14089"/>
                  <a:pt x="12529" y="14169"/>
                  <a:pt x="12341" y="14250"/>
                </a:cubicBezTo>
                <a:lnTo>
                  <a:pt x="11320" y="14815"/>
                </a:lnTo>
                <a:cubicBezTo>
                  <a:pt x="10002" y="15487"/>
                  <a:pt x="8631" y="16024"/>
                  <a:pt x="7233" y="16428"/>
                </a:cubicBezTo>
                <a:cubicBezTo>
                  <a:pt x="6776" y="16535"/>
                  <a:pt x="6319" y="16616"/>
                  <a:pt x="5862" y="16670"/>
                </a:cubicBezTo>
                <a:cubicBezTo>
                  <a:pt x="5593" y="16670"/>
                  <a:pt x="5485" y="16616"/>
                  <a:pt x="5539" y="16508"/>
                </a:cubicBezTo>
                <a:cubicBezTo>
                  <a:pt x="5620" y="16320"/>
                  <a:pt x="6265" y="15944"/>
                  <a:pt x="7287" y="15514"/>
                </a:cubicBezTo>
                <a:cubicBezTo>
                  <a:pt x="7636" y="15379"/>
                  <a:pt x="7959" y="15191"/>
                  <a:pt x="8308" y="15057"/>
                </a:cubicBezTo>
                <a:lnTo>
                  <a:pt x="9303" y="14599"/>
                </a:lnTo>
                <a:lnTo>
                  <a:pt x="10352" y="14116"/>
                </a:lnTo>
                <a:lnTo>
                  <a:pt x="10863" y="13874"/>
                </a:lnTo>
                <a:lnTo>
                  <a:pt x="11400" y="13632"/>
                </a:lnTo>
                <a:cubicBezTo>
                  <a:pt x="12825" y="12959"/>
                  <a:pt x="14196" y="12207"/>
                  <a:pt x="15541" y="11373"/>
                </a:cubicBezTo>
                <a:cubicBezTo>
                  <a:pt x="18229" y="9706"/>
                  <a:pt x="20649" y="7636"/>
                  <a:pt x="22128" y="5351"/>
                </a:cubicBezTo>
                <a:cubicBezTo>
                  <a:pt x="22115" y="5348"/>
                  <a:pt x="22101" y="5347"/>
                  <a:pt x="22086" y="5347"/>
                </a:cubicBezTo>
                <a:cubicBezTo>
                  <a:pt x="21775" y="5347"/>
                  <a:pt x="21155" y="5891"/>
                  <a:pt x="20461" y="6534"/>
                </a:cubicBezTo>
                <a:cubicBezTo>
                  <a:pt x="20111" y="6883"/>
                  <a:pt x="19708" y="7233"/>
                  <a:pt x="19358" y="7555"/>
                </a:cubicBezTo>
                <a:cubicBezTo>
                  <a:pt x="19009" y="7905"/>
                  <a:pt x="18633" y="8201"/>
                  <a:pt x="18364" y="8443"/>
                </a:cubicBezTo>
                <a:cubicBezTo>
                  <a:pt x="18149" y="8604"/>
                  <a:pt x="17772" y="8927"/>
                  <a:pt x="17315" y="9276"/>
                </a:cubicBezTo>
                <a:cubicBezTo>
                  <a:pt x="16858" y="9652"/>
                  <a:pt x="16320" y="10029"/>
                  <a:pt x="15863" y="10325"/>
                </a:cubicBezTo>
                <a:cubicBezTo>
                  <a:pt x="15514" y="10567"/>
                  <a:pt x="15137" y="10755"/>
                  <a:pt x="14761" y="10916"/>
                </a:cubicBezTo>
                <a:cubicBezTo>
                  <a:pt x="14727" y="10925"/>
                  <a:pt x="14698" y="10929"/>
                  <a:pt x="14675" y="10929"/>
                </a:cubicBezTo>
                <a:cubicBezTo>
                  <a:pt x="14553" y="10929"/>
                  <a:pt x="14593" y="10803"/>
                  <a:pt x="14842" y="10486"/>
                </a:cubicBezTo>
                <a:cubicBezTo>
                  <a:pt x="15191" y="10136"/>
                  <a:pt x="15594" y="9814"/>
                  <a:pt x="16025" y="9545"/>
                </a:cubicBezTo>
                <a:cubicBezTo>
                  <a:pt x="16401" y="9303"/>
                  <a:pt x="16751" y="9007"/>
                  <a:pt x="17073" y="8685"/>
                </a:cubicBezTo>
                <a:cubicBezTo>
                  <a:pt x="17179" y="8496"/>
                  <a:pt x="17177" y="8421"/>
                  <a:pt x="17103" y="8421"/>
                </a:cubicBezTo>
                <a:cubicBezTo>
                  <a:pt x="17007" y="8421"/>
                  <a:pt x="16793" y="8545"/>
                  <a:pt x="16535" y="8711"/>
                </a:cubicBezTo>
                <a:cubicBezTo>
                  <a:pt x="16078" y="9007"/>
                  <a:pt x="15487" y="9464"/>
                  <a:pt x="15218" y="9626"/>
                </a:cubicBezTo>
                <a:cubicBezTo>
                  <a:pt x="15030" y="9760"/>
                  <a:pt x="14707" y="10002"/>
                  <a:pt x="14358" y="10271"/>
                </a:cubicBezTo>
                <a:cubicBezTo>
                  <a:pt x="14008" y="10540"/>
                  <a:pt x="13578" y="10809"/>
                  <a:pt x="13175" y="11051"/>
                </a:cubicBezTo>
                <a:cubicBezTo>
                  <a:pt x="12667" y="11365"/>
                  <a:pt x="12228" y="11601"/>
                  <a:pt x="12043" y="11601"/>
                </a:cubicBezTo>
                <a:cubicBezTo>
                  <a:pt x="11943" y="11601"/>
                  <a:pt x="11917" y="11533"/>
                  <a:pt x="11992" y="11373"/>
                </a:cubicBezTo>
                <a:cubicBezTo>
                  <a:pt x="12287" y="11051"/>
                  <a:pt x="12637" y="10755"/>
                  <a:pt x="13013" y="10513"/>
                </a:cubicBezTo>
                <a:cubicBezTo>
                  <a:pt x="13417" y="10217"/>
                  <a:pt x="13793" y="9868"/>
                  <a:pt x="14143" y="9518"/>
                </a:cubicBezTo>
                <a:lnTo>
                  <a:pt x="14143" y="9518"/>
                </a:lnTo>
                <a:cubicBezTo>
                  <a:pt x="13712" y="9706"/>
                  <a:pt x="13282" y="9948"/>
                  <a:pt x="12879" y="10190"/>
                </a:cubicBezTo>
                <a:cubicBezTo>
                  <a:pt x="12610" y="10352"/>
                  <a:pt x="12314" y="10513"/>
                  <a:pt x="12019" y="10674"/>
                </a:cubicBezTo>
                <a:cubicBezTo>
                  <a:pt x="11723" y="10835"/>
                  <a:pt x="11400" y="10997"/>
                  <a:pt x="11105" y="11158"/>
                </a:cubicBezTo>
                <a:cubicBezTo>
                  <a:pt x="10044" y="11711"/>
                  <a:pt x="9004" y="12106"/>
                  <a:pt x="8593" y="12106"/>
                </a:cubicBezTo>
                <a:cubicBezTo>
                  <a:pt x="8525" y="12106"/>
                  <a:pt x="8474" y="12095"/>
                  <a:pt x="8443" y="12072"/>
                </a:cubicBezTo>
                <a:cubicBezTo>
                  <a:pt x="8228" y="11884"/>
                  <a:pt x="9438" y="11266"/>
                  <a:pt x="10755" y="10540"/>
                </a:cubicBezTo>
                <a:cubicBezTo>
                  <a:pt x="12046" y="9814"/>
                  <a:pt x="13470" y="8953"/>
                  <a:pt x="13847" y="8685"/>
                </a:cubicBezTo>
                <a:cubicBezTo>
                  <a:pt x="15783" y="7448"/>
                  <a:pt x="17557" y="6023"/>
                  <a:pt x="19170" y="4383"/>
                </a:cubicBezTo>
                <a:cubicBezTo>
                  <a:pt x="20058" y="3496"/>
                  <a:pt x="20837" y="2528"/>
                  <a:pt x="21509" y="1506"/>
                </a:cubicBezTo>
                <a:cubicBezTo>
                  <a:pt x="21778" y="1076"/>
                  <a:pt x="21993" y="646"/>
                  <a:pt x="22128" y="162"/>
                </a:cubicBezTo>
                <a:lnTo>
                  <a:pt x="21838" y="162"/>
                </a:lnTo>
                <a:cubicBezTo>
                  <a:pt x="21845" y="153"/>
                  <a:pt x="21852" y="144"/>
                  <a:pt x="21859" y="135"/>
                </a:cubicBezTo>
                <a:lnTo>
                  <a:pt x="19977" y="135"/>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rot="10800000">
            <a:off x="0" y="12250"/>
            <a:ext cx="1026441" cy="1054496"/>
          </a:xfrm>
          <a:custGeom>
            <a:avLst/>
            <a:gdLst/>
            <a:ahLst/>
            <a:cxnLst/>
            <a:rect l="l" t="t" r="r" b="b"/>
            <a:pathLst>
              <a:path w="13793" h="14170" extrusionOk="0">
                <a:moveTo>
                  <a:pt x="13766" y="1640"/>
                </a:moveTo>
                <a:cubicBezTo>
                  <a:pt x="13201" y="2017"/>
                  <a:pt x="12663" y="2420"/>
                  <a:pt x="12179" y="2877"/>
                </a:cubicBezTo>
                <a:cubicBezTo>
                  <a:pt x="12085" y="3015"/>
                  <a:pt x="12079" y="3075"/>
                  <a:pt x="12142" y="3075"/>
                </a:cubicBezTo>
                <a:cubicBezTo>
                  <a:pt x="12311" y="3075"/>
                  <a:pt x="12981" y="2641"/>
                  <a:pt x="13766" y="2151"/>
                </a:cubicBezTo>
                <a:lnTo>
                  <a:pt x="13766" y="1640"/>
                </a:lnTo>
                <a:close/>
                <a:moveTo>
                  <a:pt x="13793" y="0"/>
                </a:moveTo>
                <a:lnTo>
                  <a:pt x="13551" y="161"/>
                </a:lnTo>
                <a:cubicBezTo>
                  <a:pt x="13067" y="484"/>
                  <a:pt x="12529" y="834"/>
                  <a:pt x="12045" y="1183"/>
                </a:cubicBezTo>
                <a:cubicBezTo>
                  <a:pt x="11534" y="1560"/>
                  <a:pt x="11077" y="1936"/>
                  <a:pt x="10674" y="2285"/>
                </a:cubicBezTo>
                <a:cubicBezTo>
                  <a:pt x="10459" y="2447"/>
                  <a:pt x="10297" y="2608"/>
                  <a:pt x="10136" y="2769"/>
                </a:cubicBezTo>
                <a:cubicBezTo>
                  <a:pt x="10002" y="2904"/>
                  <a:pt x="9894" y="3038"/>
                  <a:pt x="9787" y="3200"/>
                </a:cubicBezTo>
                <a:cubicBezTo>
                  <a:pt x="9661" y="3389"/>
                  <a:pt x="9636" y="3467"/>
                  <a:pt x="9697" y="3467"/>
                </a:cubicBezTo>
                <a:cubicBezTo>
                  <a:pt x="9740" y="3467"/>
                  <a:pt x="9825" y="3428"/>
                  <a:pt x="9948" y="3361"/>
                </a:cubicBezTo>
                <a:cubicBezTo>
                  <a:pt x="10082" y="3280"/>
                  <a:pt x="10271" y="3146"/>
                  <a:pt x="10513" y="2984"/>
                </a:cubicBezTo>
                <a:cubicBezTo>
                  <a:pt x="10728" y="2850"/>
                  <a:pt x="10996" y="2662"/>
                  <a:pt x="11265" y="2474"/>
                </a:cubicBezTo>
                <a:lnTo>
                  <a:pt x="12126" y="1882"/>
                </a:lnTo>
                <a:cubicBezTo>
                  <a:pt x="12421" y="1667"/>
                  <a:pt x="12744" y="1479"/>
                  <a:pt x="13013" y="1318"/>
                </a:cubicBezTo>
                <a:cubicBezTo>
                  <a:pt x="13282" y="1156"/>
                  <a:pt x="13551" y="968"/>
                  <a:pt x="13793" y="860"/>
                </a:cubicBezTo>
                <a:lnTo>
                  <a:pt x="13793" y="0"/>
                </a:lnTo>
                <a:close/>
                <a:moveTo>
                  <a:pt x="13739" y="3764"/>
                </a:moveTo>
                <a:lnTo>
                  <a:pt x="13658" y="3818"/>
                </a:lnTo>
                <a:lnTo>
                  <a:pt x="13336" y="4087"/>
                </a:lnTo>
                <a:cubicBezTo>
                  <a:pt x="12852" y="4409"/>
                  <a:pt x="12395" y="4786"/>
                  <a:pt x="11964" y="5135"/>
                </a:cubicBezTo>
                <a:cubicBezTo>
                  <a:pt x="11507" y="5512"/>
                  <a:pt x="11104" y="5888"/>
                  <a:pt x="10701" y="6291"/>
                </a:cubicBezTo>
                <a:lnTo>
                  <a:pt x="10378" y="6587"/>
                </a:lnTo>
                <a:lnTo>
                  <a:pt x="10109" y="6883"/>
                </a:lnTo>
                <a:cubicBezTo>
                  <a:pt x="9921" y="7098"/>
                  <a:pt x="9733" y="7313"/>
                  <a:pt x="9545" y="7528"/>
                </a:cubicBezTo>
                <a:cubicBezTo>
                  <a:pt x="8846" y="8308"/>
                  <a:pt x="8496" y="8926"/>
                  <a:pt x="8523" y="9114"/>
                </a:cubicBezTo>
                <a:cubicBezTo>
                  <a:pt x="8523" y="9165"/>
                  <a:pt x="8553" y="9192"/>
                  <a:pt x="8607" y="9192"/>
                </a:cubicBezTo>
                <a:cubicBezTo>
                  <a:pt x="8668" y="9192"/>
                  <a:pt x="8759" y="9159"/>
                  <a:pt x="8872" y="9088"/>
                </a:cubicBezTo>
                <a:cubicBezTo>
                  <a:pt x="9088" y="8980"/>
                  <a:pt x="9410" y="8711"/>
                  <a:pt x="9867" y="8362"/>
                </a:cubicBezTo>
                <a:cubicBezTo>
                  <a:pt x="10351" y="7985"/>
                  <a:pt x="10781" y="7582"/>
                  <a:pt x="11265" y="7152"/>
                </a:cubicBezTo>
                <a:cubicBezTo>
                  <a:pt x="11776" y="6695"/>
                  <a:pt x="12314" y="6238"/>
                  <a:pt x="12852" y="5754"/>
                </a:cubicBezTo>
                <a:cubicBezTo>
                  <a:pt x="13147" y="5512"/>
                  <a:pt x="13443" y="5270"/>
                  <a:pt x="13739" y="5028"/>
                </a:cubicBezTo>
                <a:lnTo>
                  <a:pt x="13739" y="3764"/>
                </a:lnTo>
                <a:close/>
                <a:moveTo>
                  <a:pt x="4598" y="4490"/>
                </a:moveTo>
                <a:lnTo>
                  <a:pt x="4598" y="4490"/>
                </a:lnTo>
                <a:cubicBezTo>
                  <a:pt x="4006" y="4893"/>
                  <a:pt x="3495" y="5350"/>
                  <a:pt x="3011" y="5861"/>
                </a:cubicBezTo>
                <a:cubicBezTo>
                  <a:pt x="2527" y="6372"/>
                  <a:pt x="2124" y="6964"/>
                  <a:pt x="1775" y="7582"/>
                </a:cubicBezTo>
                <a:lnTo>
                  <a:pt x="1291" y="8200"/>
                </a:lnTo>
                <a:cubicBezTo>
                  <a:pt x="1129" y="8442"/>
                  <a:pt x="995" y="8657"/>
                  <a:pt x="834" y="8873"/>
                </a:cubicBezTo>
                <a:cubicBezTo>
                  <a:pt x="538" y="9330"/>
                  <a:pt x="242" y="9760"/>
                  <a:pt x="0" y="10190"/>
                </a:cubicBezTo>
                <a:cubicBezTo>
                  <a:pt x="1398" y="8765"/>
                  <a:pt x="3200" y="5996"/>
                  <a:pt x="4598" y="4490"/>
                </a:cubicBezTo>
                <a:close/>
                <a:moveTo>
                  <a:pt x="13766" y="6130"/>
                </a:moveTo>
                <a:lnTo>
                  <a:pt x="13336" y="6507"/>
                </a:lnTo>
                <a:cubicBezTo>
                  <a:pt x="12825" y="6964"/>
                  <a:pt x="12314" y="7474"/>
                  <a:pt x="11830" y="7985"/>
                </a:cubicBezTo>
                <a:cubicBezTo>
                  <a:pt x="11373" y="8496"/>
                  <a:pt x="10943" y="9034"/>
                  <a:pt x="10593" y="9491"/>
                </a:cubicBezTo>
                <a:cubicBezTo>
                  <a:pt x="10405" y="9706"/>
                  <a:pt x="10271" y="9921"/>
                  <a:pt x="10136" y="10163"/>
                </a:cubicBezTo>
                <a:cubicBezTo>
                  <a:pt x="10002" y="10324"/>
                  <a:pt x="9921" y="10513"/>
                  <a:pt x="9813" y="10701"/>
                </a:cubicBezTo>
                <a:cubicBezTo>
                  <a:pt x="10190" y="10513"/>
                  <a:pt x="10513" y="10244"/>
                  <a:pt x="10808" y="9975"/>
                </a:cubicBezTo>
                <a:cubicBezTo>
                  <a:pt x="11158" y="9679"/>
                  <a:pt x="11507" y="9356"/>
                  <a:pt x="11857" y="9007"/>
                </a:cubicBezTo>
                <a:cubicBezTo>
                  <a:pt x="12179" y="8657"/>
                  <a:pt x="12556" y="8335"/>
                  <a:pt x="12932" y="8039"/>
                </a:cubicBezTo>
                <a:cubicBezTo>
                  <a:pt x="13201" y="7824"/>
                  <a:pt x="13470" y="7609"/>
                  <a:pt x="13766" y="7448"/>
                </a:cubicBezTo>
                <a:lnTo>
                  <a:pt x="13766" y="6130"/>
                </a:lnTo>
                <a:close/>
                <a:moveTo>
                  <a:pt x="6986" y="6789"/>
                </a:moveTo>
                <a:cubicBezTo>
                  <a:pt x="6823" y="6789"/>
                  <a:pt x="6323" y="7196"/>
                  <a:pt x="5646" y="7851"/>
                </a:cubicBezTo>
                <a:lnTo>
                  <a:pt x="5297" y="8200"/>
                </a:lnTo>
                <a:lnTo>
                  <a:pt x="4974" y="8577"/>
                </a:lnTo>
                <a:lnTo>
                  <a:pt x="4221" y="9437"/>
                </a:lnTo>
                <a:cubicBezTo>
                  <a:pt x="4087" y="9598"/>
                  <a:pt x="3952" y="9733"/>
                  <a:pt x="3818" y="9894"/>
                </a:cubicBezTo>
                <a:cubicBezTo>
                  <a:pt x="3683" y="10056"/>
                  <a:pt x="3549" y="10244"/>
                  <a:pt x="3415" y="10405"/>
                </a:cubicBezTo>
                <a:lnTo>
                  <a:pt x="2635" y="11480"/>
                </a:lnTo>
                <a:lnTo>
                  <a:pt x="2232" y="12072"/>
                </a:lnTo>
                <a:lnTo>
                  <a:pt x="2017" y="12341"/>
                </a:lnTo>
                <a:lnTo>
                  <a:pt x="1828" y="12637"/>
                </a:lnTo>
                <a:lnTo>
                  <a:pt x="1076" y="13846"/>
                </a:lnTo>
                <a:lnTo>
                  <a:pt x="860" y="14169"/>
                </a:lnTo>
                <a:lnTo>
                  <a:pt x="1506" y="14169"/>
                </a:lnTo>
                <a:cubicBezTo>
                  <a:pt x="1667" y="13900"/>
                  <a:pt x="1855" y="13631"/>
                  <a:pt x="2043" y="13362"/>
                </a:cubicBezTo>
                <a:cubicBezTo>
                  <a:pt x="2474" y="12690"/>
                  <a:pt x="2984" y="12072"/>
                  <a:pt x="3442" y="11454"/>
                </a:cubicBezTo>
                <a:lnTo>
                  <a:pt x="3442" y="11427"/>
                </a:lnTo>
                <a:lnTo>
                  <a:pt x="4141" y="10513"/>
                </a:lnTo>
                <a:lnTo>
                  <a:pt x="4840" y="9679"/>
                </a:lnTo>
                <a:lnTo>
                  <a:pt x="5458" y="8926"/>
                </a:lnTo>
                <a:lnTo>
                  <a:pt x="5754" y="8550"/>
                </a:lnTo>
                <a:lnTo>
                  <a:pt x="6023" y="8254"/>
                </a:lnTo>
                <a:cubicBezTo>
                  <a:pt x="6748" y="7448"/>
                  <a:pt x="7152" y="6910"/>
                  <a:pt x="7044" y="6856"/>
                </a:cubicBezTo>
                <a:cubicBezTo>
                  <a:pt x="7044" y="6811"/>
                  <a:pt x="7024" y="6789"/>
                  <a:pt x="6986" y="6789"/>
                </a:cubicBezTo>
                <a:close/>
                <a:moveTo>
                  <a:pt x="7098" y="9733"/>
                </a:moveTo>
                <a:lnTo>
                  <a:pt x="7098" y="9733"/>
                </a:lnTo>
                <a:cubicBezTo>
                  <a:pt x="6507" y="10271"/>
                  <a:pt x="5915" y="10862"/>
                  <a:pt x="5377" y="11480"/>
                </a:cubicBezTo>
                <a:cubicBezTo>
                  <a:pt x="4866" y="12126"/>
                  <a:pt x="4356" y="12825"/>
                  <a:pt x="3818" y="13551"/>
                </a:cubicBezTo>
                <a:cubicBezTo>
                  <a:pt x="3710" y="13712"/>
                  <a:pt x="3549" y="13927"/>
                  <a:pt x="3388" y="14169"/>
                </a:cubicBezTo>
                <a:lnTo>
                  <a:pt x="3845" y="14169"/>
                </a:lnTo>
                <a:cubicBezTo>
                  <a:pt x="4436" y="13282"/>
                  <a:pt x="5001" y="12502"/>
                  <a:pt x="5458" y="11911"/>
                </a:cubicBezTo>
                <a:lnTo>
                  <a:pt x="5458" y="11911"/>
                </a:lnTo>
                <a:lnTo>
                  <a:pt x="5308" y="12093"/>
                </a:lnTo>
                <a:lnTo>
                  <a:pt x="5308" y="12093"/>
                </a:lnTo>
                <a:cubicBezTo>
                  <a:pt x="5406" y="11966"/>
                  <a:pt x="5499" y="11835"/>
                  <a:pt x="5592" y="11696"/>
                </a:cubicBezTo>
                <a:cubicBezTo>
                  <a:pt x="5754" y="11480"/>
                  <a:pt x="5942" y="11265"/>
                  <a:pt x="6103" y="11050"/>
                </a:cubicBezTo>
                <a:cubicBezTo>
                  <a:pt x="6453" y="10620"/>
                  <a:pt x="6775" y="10163"/>
                  <a:pt x="7098" y="9733"/>
                </a:cubicBezTo>
                <a:close/>
                <a:moveTo>
                  <a:pt x="13793" y="7609"/>
                </a:moveTo>
                <a:cubicBezTo>
                  <a:pt x="13631" y="7851"/>
                  <a:pt x="13470" y="8039"/>
                  <a:pt x="13282" y="8227"/>
                </a:cubicBezTo>
                <a:cubicBezTo>
                  <a:pt x="13147" y="8389"/>
                  <a:pt x="12986" y="8550"/>
                  <a:pt x="12825" y="8711"/>
                </a:cubicBezTo>
                <a:lnTo>
                  <a:pt x="12583" y="8926"/>
                </a:lnTo>
                <a:lnTo>
                  <a:pt x="12314" y="9195"/>
                </a:lnTo>
                <a:cubicBezTo>
                  <a:pt x="11991" y="9518"/>
                  <a:pt x="11642" y="9867"/>
                  <a:pt x="11265" y="10163"/>
                </a:cubicBezTo>
                <a:lnTo>
                  <a:pt x="11023" y="10405"/>
                </a:lnTo>
                <a:lnTo>
                  <a:pt x="10781" y="10647"/>
                </a:lnTo>
                <a:lnTo>
                  <a:pt x="10324" y="11131"/>
                </a:lnTo>
                <a:cubicBezTo>
                  <a:pt x="9948" y="11507"/>
                  <a:pt x="9598" y="11884"/>
                  <a:pt x="9303" y="12314"/>
                </a:cubicBezTo>
                <a:cubicBezTo>
                  <a:pt x="9157" y="12532"/>
                  <a:pt x="9143" y="12641"/>
                  <a:pt x="9200" y="12641"/>
                </a:cubicBezTo>
                <a:cubicBezTo>
                  <a:pt x="9207" y="12641"/>
                  <a:pt x="9214" y="12639"/>
                  <a:pt x="9222" y="12637"/>
                </a:cubicBezTo>
                <a:cubicBezTo>
                  <a:pt x="9410" y="12556"/>
                  <a:pt x="9598" y="12448"/>
                  <a:pt x="9760" y="12314"/>
                </a:cubicBezTo>
                <a:cubicBezTo>
                  <a:pt x="10002" y="12153"/>
                  <a:pt x="10324" y="11938"/>
                  <a:pt x="10647" y="11749"/>
                </a:cubicBezTo>
                <a:lnTo>
                  <a:pt x="10647" y="11749"/>
                </a:lnTo>
                <a:cubicBezTo>
                  <a:pt x="9975" y="12529"/>
                  <a:pt x="9356" y="13336"/>
                  <a:pt x="8765" y="14169"/>
                </a:cubicBezTo>
                <a:lnTo>
                  <a:pt x="13766" y="14169"/>
                </a:lnTo>
                <a:lnTo>
                  <a:pt x="13766" y="8711"/>
                </a:lnTo>
                <a:lnTo>
                  <a:pt x="13766" y="8605"/>
                </a:lnTo>
                <a:lnTo>
                  <a:pt x="13766" y="8605"/>
                </a:lnTo>
                <a:cubicBezTo>
                  <a:pt x="13774" y="8595"/>
                  <a:pt x="13783" y="8586"/>
                  <a:pt x="13793" y="8577"/>
                </a:cubicBezTo>
                <a:lnTo>
                  <a:pt x="13793" y="76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168026" y="1395415"/>
            <a:ext cx="4355117" cy="3474535"/>
          </a:xfrm>
          <a:prstGeom prst="roundRect">
            <a:avLst>
              <a:gd name="adj" fmla="val 11902"/>
            </a:avLst>
          </a:prstGeom>
          <a:solidFill>
            <a:srgbClr val="FF9557">
              <a:alpha val="4196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4;p37"/>
          <p:cNvSpPr/>
          <p:nvPr/>
        </p:nvSpPr>
        <p:spPr>
          <a:xfrm>
            <a:off x="4598423" y="1395415"/>
            <a:ext cx="4268452" cy="3474535"/>
          </a:xfrm>
          <a:prstGeom prst="roundRect">
            <a:avLst>
              <a:gd name="adj" fmla="val 11902"/>
            </a:avLst>
          </a:prstGeom>
          <a:solidFill>
            <a:schemeClr val="accent6">
              <a:lumMod val="60000"/>
              <a:lumOff val="40000"/>
              <a:alpha val="41961"/>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roup 11"/>
          <p:cNvGrpSpPr/>
          <p:nvPr/>
        </p:nvGrpSpPr>
        <p:grpSpPr>
          <a:xfrm>
            <a:off x="2000763" y="361308"/>
            <a:ext cx="689642" cy="689642"/>
            <a:chOff x="2055063" y="904844"/>
            <a:chExt cx="689642" cy="689642"/>
          </a:xfrm>
        </p:grpSpPr>
        <p:sp>
          <p:nvSpPr>
            <p:cNvPr id="498" name="Google Shape;498;p37"/>
            <p:cNvSpPr/>
            <p:nvPr/>
          </p:nvSpPr>
          <p:spPr>
            <a:xfrm>
              <a:off x="2055063" y="904844"/>
              <a:ext cx="689642" cy="689642"/>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116180" y="954419"/>
              <a:ext cx="583649" cy="583649"/>
            </a:xfrm>
            <a:prstGeom prst="rect">
              <a:avLst/>
            </a:prstGeom>
          </p:spPr>
        </p:pic>
      </p:grpSp>
      <p:cxnSp>
        <p:nvCxnSpPr>
          <p:cNvPr id="46" name="Google Shape;497;p37"/>
          <p:cNvCxnSpPr/>
          <p:nvPr/>
        </p:nvCxnSpPr>
        <p:spPr>
          <a:xfrm>
            <a:off x="6752558" y="1110183"/>
            <a:ext cx="2" cy="295408"/>
          </a:xfrm>
          <a:prstGeom prst="straightConnector1">
            <a:avLst/>
          </a:prstGeom>
          <a:noFill/>
          <a:ln w="9525" cap="flat" cmpd="sng">
            <a:solidFill>
              <a:schemeClr val="dk2"/>
            </a:solidFill>
            <a:prstDash val="dash"/>
            <a:round/>
            <a:headEnd type="none" w="med" len="med"/>
            <a:tailEnd type="none" w="med" len="med"/>
          </a:ln>
        </p:spPr>
      </p:cxnSp>
      <p:grpSp>
        <p:nvGrpSpPr>
          <p:cNvPr id="47" name="Group 46"/>
          <p:cNvGrpSpPr/>
          <p:nvPr/>
        </p:nvGrpSpPr>
        <p:grpSpPr>
          <a:xfrm>
            <a:off x="6387828" y="377995"/>
            <a:ext cx="689642" cy="689642"/>
            <a:chOff x="2055063" y="904844"/>
            <a:chExt cx="689642" cy="689642"/>
          </a:xfrm>
        </p:grpSpPr>
        <p:sp>
          <p:nvSpPr>
            <p:cNvPr id="48" name="Google Shape;498;p37"/>
            <p:cNvSpPr/>
            <p:nvPr/>
          </p:nvSpPr>
          <p:spPr>
            <a:xfrm>
              <a:off x="2055063" y="904844"/>
              <a:ext cx="689642" cy="689642"/>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116180" y="961930"/>
              <a:ext cx="583649" cy="583649"/>
            </a:xfrm>
            <a:prstGeom prst="rect">
              <a:avLst/>
            </a:prstGeom>
          </p:spPr>
        </p:pic>
      </p:grpSp>
      <p:sp>
        <p:nvSpPr>
          <p:cNvPr id="52" name="TextBox 51"/>
          <p:cNvSpPr txBox="1"/>
          <p:nvPr/>
        </p:nvSpPr>
        <p:spPr>
          <a:xfrm>
            <a:off x="429712" y="1411213"/>
            <a:ext cx="3981237" cy="1107996"/>
          </a:xfrm>
          <a:prstGeom prst="rect">
            <a:avLst/>
          </a:prstGeom>
          <a:noFill/>
        </p:spPr>
        <p:txBody>
          <a:bodyPr wrap="square" rtlCol="0">
            <a:spAutoFit/>
          </a:bodyPr>
          <a:lstStyle/>
          <a:p>
            <a:pPr algn="just">
              <a:lnSpc>
                <a:spcPct val="150000"/>
              </a:lnSpc>
            </a:pPr>
            <a:r>
              <a:rPr lang="en-US" sz="2200" b="1" u="sng" dirty="0" err="1" smtClean="0">
                <a:solidFill>
                  <a:schemeClr val="accent2">
                    <a:lumMod val="75000"/>
                  </a:schemeClr>
                </a:solidFill>
              </a:rPr>
              <a:t>Nhóm</a:t>
            </a:r>
            <a:r>
              <a:rPr lang="en-US" sz="2200" b="1" u="sng" dirty="0" smtClean="0">
                <a:solidFill>
                  <a:schemeClr val="accent2">
                    <a:lumMod val="75000"/>
                  </a:schemeClr>
                </a:solidFill>
              </a:rPr>
              <a:t> 3</a:t>
            </a:r>
            <a:r>
              <a:rPr lang="en-US" sz="2200" b="1" dirty="0" smtClean="0">
                <a:solidFill>
                  <a:schemeClr val="accent2">
                    <a:lumMod val="75000"/>
                  </a:schemeClr>
                </a:solidFill>
              </a:rPr>
              <a:t>: </a:t>
            </a:r>
            <a:r>
              <a:rPr lang="en-US" sz="2200" dirty="0" err="1" smtClean="0">
                <a:solidFill>
                  <a:schemeClr val="accent6">
                    <a:lumMod val="50000"/>
                  </a:schemeClr>
                </a:solidFill>
              </a:rPr>
              <a:t>Tìm</a:t>
            </a:r>
            <a:r>
              <a:rPr lang="en-US" sz="2200" dirty="0" smtClean="0">
                <a:solidFill>
                  <a:schemeClr val="accent6">
                    <a:lumMod val="50000"/>
                  </a:schemeClr>
                </a:solidFill>
              </a:rPr>
              <a:t> </a:t>
            </a:r>
            <a:r>
              <a:rPr lang="en-US" sz="2200" dirty="0" err="1" smtClean="0">
                <a:solidFill>
                  <a:schemeClr val="accent6">
                    <a:lumMod val="50000"/>
                  </a:schemeClr>
                </a:solidFill>
              </a:rPr>
              <a:t>hiểu</a:t>
            </a:r>
            <a:r>
              <a:rPr lang="en-US" sz="2200" dirty="0" smtClean="0">
                <a:solidFill>
                  <a:schemeClr val="accent6">
                    <a:lumMod val="50000"/>
                  </a:schemeClr>
                </a:solidFill>
              </a:rPr>
              <a:t> </a:t>
            </a:r>
            <a:r>
              <a:rPr lang="en-US" sz="2200" dirty="0" err="1" smtClean="0">
                <a:solidFill>
                  <a:schemeClr val="accent6">
                    <a:lumMod val="50000"/>
                  </a:schemeClr>
                </a:solidFill>
              </a:rPr>
              <a:t>nguyên</a:t>
            </a:r>
            <a:r>
              <a:rPr lang="en-US" sz="2200" dirty="0" smtClean="0">
                <a:solidFill>
                  <a:schemeClr val="accent6">
                    <a:lumMod val="50000"/>
                  </a:schemeClr>
                </a:solidFill>
              </a:rPr>
              <a:t> </a:t>
            </a:r>
            <a:r>
              <a:rPr lang="en-US" sz="2200" dirty="0" err="1" smtClean="0">
                <a:solidFill>
                  <a:schemeClr val="accent6">
                    <a:lumMod val="50000"/>
                  </a:schemeClr>
                </a:solidFill>
              </a:rPr>
              <a:t>tắc</a:t>
            </a:r>
            <a:r>
              <a:rPr lang="en-US" sz="2200" dirty="0" smtClean="0">
                <a:solidFill>
                  <a:schemeClr val="accent6">
                    <a:lumMod val="50000"/>
                  </a:schemeClr>
                </a:solidFill>
              </a:rPr>
              <a:t> </a:t>
            </a:r>
            <a:r>
              <a:rPr lang="en-US" sz="2200" dirty="0" err="1" smtClean="0">
                <a:solidFill>
                  <a:schemeClr val="accent6">
                    <a:lumMod val="50000"/>
                  </a:schemeClr>
                </a:solidFill>
              </a:rPr>
              <a:t>tập</a:t>
            </a:r>
            <a:r>
              <a:rPr lang="en-US" sz="2200" dirty="0" smtClean="0">
                <a:solidFill>
                  <a:schemeClr val="accent6">
                    <a:lumMod val="50000"/>
                  </a:schemeClr>
                </a:solidFill>
              </a:rPr>
              <a:t> </a:t>
            </a:r>
            <a:r>
              <a:rPr lang="en-US" sz="2200" dirty="0" err="1" smtClean="0">
                <a:solidFill>
                  <a:schemeClr val="accent6">
                    <a:lumMod val="50000"/>
                  </a:schemeClr>
                </a:solidFill>
              </a:rPr>
              <a:t>trung</a:t>
            </a:r>
            <a:r>
              <a:rPr lang="en-US" sz="2200" dirty="0" smtClean="0">
                <a:solidFill>
                  <a:schemeClr val="accent6">
                    <a:lumMod val="50000"/>
                  </a:schemeClr>
                </a:solidFill>
              </a:rPr>
              <a:t> </a:t>
            </a:r>
            <a:r>
              <a:rPr lang="en-US" sz="2200" dirty="0" err="1" smtClean="0">
                <a:solidFill>
                  <a:schemeClr val="accent6">
                    <a:lumMod val="50000"/>
                  </a:schemeClr>
                </a:solidFill>
              </a:rPr>
              <a:t>dân</a:t>
            </a:r>
            <a:r>
              <a:rPr lang="en-US" sz="2200" dirty="0" smtClean="0">
                <a:solidFill>
                  <a:schemeClr val="accent6">
                    <a:lumMod val="50000"/>
                  </a:schemeClr>
                </a:solidFill>
              </a:rPr>
              <a:t> </a:t>
            </a:r>
            <a:r>
              <a:rPr lang="en-US" sz="2200" dirty="0" err="1" smtClean="0">
                <a:solidFill>
                  <a:schemeClr val="accent6">
                    <a:lumMod val="50000"/>
                  </a:schemeClr>
                </a:solidFill>
              </a:rPr>
              <a:t>chủ</a:t>
            </a:r>
            <a:endParaRPr lang="en-US" sz="2200" dirty="0">
              <a:solidFill>
                <a:schemeClr val="accent6">
                  <a:lumMod val="50000"/>
                </a:schemeClr>
              </a:solidFill>
            </a:endParaRPr>
          </a:p>
        </p:txBody>
      </p:sp>
      <p:sp>
        <p:nvSpPr>
          <p:cNvPr id="15" name="Rectangle 14"/>
          <p:cNvSpPr/>
          <p:nvPr/>
        </p:nvSpPr>
        <p:spPr>
          <a:xfrm>
            <a:off x="436673" y="2378835"/>
            <a:ext cx="3834062" cy="2407903"/>
          </a:xfrm>
          <a:prstGeom prst="rect">
            <a:avLst/>
          </a:prstGeom>
        </p:spPr>
        <p:txBody>
          <a:bodyPr wrap="square">
            <a:spAutoFit/>
          </a:bodyPr>
          <a:lstStyle/>
          <a:p>
            <a:pPr marL="342900" indent="-342900" algn="just">
              <a:lnSpc>
                <a:spcPct val="140000"/>
              </a:lnSpc>
              <a:buFont typeface="Wingdings" panose="05000000000000000000" pitchFamily="2" charset="2"/>
              <a:buChar char="Ø"/>
            </a:pPr>
            <a:r>
              <a:rPr lang="vi-VN" sz="2200" dirty="0"/>
              <a:t>Nguyên tắc tập trung dân chủ là gì?</a:t>
            </a:r>
          </a:p>
          <a:p>
            <a:pPr marL="342900" indent="-342900" algn="just">
              <a:lnSpc>
                <a:spcPct val="140000"/>
              </a:lnSpc>
              <a:buFont typeface="Wingdings" panose="05000000000000000000" pitchFamily="2" charset="2"/>
              <a:buChar char="Ø"/>
            </a:pPr>
            <a:r>
              <a:rPr lang="vi-VN" sz="2200" dirty="0" smtClean="0"/>
              <a:t>Theo </a:t>
            </a:r>
            <a:r>
              <a:rPr lang="vi-VN" sz="2200" dirty="0"/>
              <a:t>em, nguyên tắc tập trung dân chủ được biểu hiện như thế nào? </a:t>
            </a:r>
          </a:p>
        </p:txBody>
      </p:sp>
      <p:sp>
        <p:nvSpPr>
          <p:cNvPr id="54" name="TextBox 53"/>
          <p:cNvSpPr txBox="1"/>
          <p:nvPr/>
        </p:nvSpPr>
        <p:spPr>
          <a:xfrm>
            <a:off x="4718203" y="1408041"/>
            <a:ext cx="3981237" cy="1107996"/>
          </a:xfrm>
          <a:prstGeom prst="rect">
            <a:avLst/>
          </a:prstGeom>
          <a:noFill/>
        </p:spPr>
        <p:txBody>
          <a:bodyPr wrap="square" rtlCol="0">
            <a:spAutoFit/>
          </a:bodyPr>
          <a:lstStyle/>
          <a:p>
            <a:pPr algn="just">
              <a:lnSpc>
                <a:spcPct val="150000"/>
              </a:lnSpc>
            </a:pPr>
            <a:r>
              <a:rPr lang="en-US" sz="2200" b="1" u="sng" dirty="0" err="1" smtClean="0">
                <a:solidFill>
                  <a:srgbClr val="002060"/>
                </a:solidFill>
              </a:rPr>
              <a:t>Nhóm</a:t>
            </a:r>
            <a:r>
              <a:rPr lang="en-US" sz="2200" b="1" u="sng" dirty="0" smtClean="0">
                <a:solidFill>
                  <a:srgbClr val="002060"/>
                </a:solidFill>
              </a:rPr>
              <a:t> 4</a:t>
            </a:r>
            <a:r>
              <a:rPr lang="en-US" sz="2200" b="1" dirty="0" smtClean="0">
                <a:solidFill>
                  <a:srgbClr val="002060"/>
                </a:solidFill>
              </a:rPr>
              <a:t>: </a:t>
            </a:r>
            <a:r>
              <a:rPr lang="en-US" sz="2200" dirty="0" err="1" smtClean="0">
                <a:solidFill>
                  <a:schemeClr val="accent6">
                    <a:lumMod val="50000"/>
                  </a:schemeClr>
                </a:solidFill>
              </a:rPr>
              <a:t>Tìm</a:t>
            </a:r>
            <a:r>
              <a:rPr lang="en-US" sz="2200" dirty="0" smtClean="0">
                <a:solidFill>
                  <a:schemeClr val="accent6">
                    <a:lumMod val="50000"/>
                  </a:schemeClr>
                </a:solidFill>
              </a:rPr>
              <a:t> </a:t>
            </a:r>
            <a:r>
              <a:rPr lang="en-US" sz="2200" dirty="0" err="1" smtClean="0">
                <a:solidFill>
                  <a:schemeClr val="accent6">
                    <a:lumMod val="50000"/>
                  </a:schemeClr>
                </a:solidFill>
              </a:rPr>
              <a:t>hiểu</a:t>
            </a:r>
            <a:r>
              <a:rPr lang="en-US" sz="2200" dirty="0" smtClean="0">
                <a:solidFill>
                  <a:schemeClr val="accent6">
                    <a:lumMod val="50000"/>
                  </a:schemeClr>
                </a:solidFill>
              </a:rPr>
              <a:t> </a:t>
            </a:r>
            <a:r>
              <a:rPr lang="en-US" sz="2200" dirty="0" err="1" smtClean="0">
                <a:solidFill>
                  <a:schemeClr val="accent6">
                    <a:lumMod val="50000"/>
                  </a:schemeClr>
                </a:solidFill>
              </a:rPr>
              <a:t>nguyên</a:t>
            </a:r>
            <a:r>
              <a:rPr lang="en-US" sz="2200" dirty="0" smtClean="0">
                <a:solidFill>
                  <a:schemeClr val="accent6">
                    <a:lumMod val="50000"/>
                  </a:schemeClr>
                </a:solidFill>
              </a:rPr>
              <a:t> </a:t>
            </a:r>
            <a:r>
              <a:rPr lang="en-US" sz="2200" dirty="0" err="1" smtClean="0">
                <a:solidFill>
                  <a:schemeClr val="accent6">
                    <a:lumMod val="50000"/>
                  </a:schemeClr>
                </a:solidFill>
              </a:rPr>
              <a:t>tắc</a:t>
            </a:r>
            <a:r>
              <a:rPr lang="en-US" sz="2200" dirty="0" smtClean="0">
                <a:solidFill>
                  <a:schemeClr val="accent6">
                    <a:lumMod val="50000"/>
                  </a:schemeClr>
                </a:solidFill>
              </a:rPr>
              <a:t> </a:t>
            </a:r>
            <a:r>
              <a:rPr lang="en-US" sz="2200" dirty="0" err="1" smtClean="0">
                <a:solidFill>
                  <a:schemeClr val="accent6">
                    <a:lumMod val="50000"/>
                  </a:schemeClr>
                </a:solidFill>
              </a:rPr>
              <a:t>pháp</a:t>
            </a:r>
            <a:r>
              <a:rPr lang="en-US" sz="2200" dirty="0" smtClean="0">
                <a:solidFill>
                  <a:schemeClr val="accent6">
                    <a:lumMod val="50000"/>
                  </a:schemeClr>
                </a:solidFill>
              </a:rPr>
              <a:t> </a:t>
            </a:r>
            <a:r>
              <a:rPr lang="en-US" sz="2200" dirty="0" err="1" smtClean="0">
                <a:solidFill>
                  <a:schemeClr val="accent6">
                    <a:lumMod val="50000"/>
                  </a:schemeClr>
                </a:solidFill>
              </a:rPr>
              <a:t>chế</a:t>
            </a:r>
            <a:r>
              <a:rPr lang="en-US" sz="2200" dirty="0" smtClean="0">
                <a:solidFill>
                  <a:schemeClr val="accent6">
                    <a:lumMod val="50000"/>
                  </a:schemeClr>
                </a:solidFill>
              </a:rPr>
              <a:t> </a:t>
            </a:r>
            <a:r>
              <a:rPr lang="en-US" sz="2200" dirty="0" err="1" smtClean="0">
                <a:solidFill>
                  <a:schemeClr val="accent6">
                    <a:lumMod val="50000"/>
                  </a:schemeClr>
                </a:solidFill>
              </a:rPr>
              <a:t>xã</a:t>
            </a:r>
            <a:r>
              <a:rPr lang="en-US" sz="2200" dirty="0" smtClean="0">
                <a:solidFill>
                  <a:schemeClr val="accent6">
                    <a:lumMod val="50000"/>
                  </a:schemeClr>
                </a:solidFill>
              </a:rPr>
              <a:t> </a:t>
            </a:r>
            <a:r>
              <a:rPr lang="en-US" sz="2200" dirty="0" err="1" smtClean="0">
                <a:solidFill>
                  <a:schemeClr val="accent6">
                    <a:lumMod val="50000"/>
                  </a:schemeClr>
                </a:solidFill>
              </a:rPr>
              <a:t>hội</a:t>
            </a:r>
            <a:r>
              <a:rPr lang="en-US" sz="2200" dirty="0" smtClean="0">
                <a:solidFill>
                  <a:schemeClr val="accent6">
                    <a:lumMod val="50000"/>
                  </a:schemeClr>
                </a:solidFill>
              </a:rPr>
              <a:t> </a:t>
            </a:r>
            <a:r>
              <a:rPr lang="en-US" sz="2200" dirty="0" err="1" smtClean="0">
                <a:solidFill>
                  <a:schemeClr val="accent6">
                    <a:lumMod val="50000"/>
                  </a:schemeClr>
                </a:solidFill>
              </a:rPr>
              <a:t>chủ</a:t>
            </a:r>
            <a:r>
              <a:rPr lang="en-US" sz="2200" dirty="0" smtClean="0">
                <a:solidFill>
                  <a:schemeClr val="accent6">
                    <a:lumMod val="50000"/>
                  </a:schemeClr>
                </a:solidFill>
              </a:rPr>
              <a:t> </a:t>
            </a:r>
            <a:r>
              <a:rPr lang="en-US" sz="2200" dirty="0" err="1" smtClean="0">
                <a:solidFill>
                  <a:schemeClr val="accent6">
                    <a:lumMod val="50000"/>
                  </a:schemeClr>
                </a:solidFill>
              </a:rPr>
              <a:t>nghĩa</a:t>
            </a:r>
            <a:endParaRPr lang="en-US" sz="2200" dirty="0">
              <a:solidFill>
                <a:schemeClr val="accent6">
                  <a:lumMod val="50000"/>
                </a:schemeClr>
              </a:solidFill>
            </a:endParaRPr>
          </a:p>
        </p:txBody>
      </p:sp>
      <p:sp>
        <p:nvSpPr>
          <p:cNvPr id="16" name="Rectangle 15"/>
          <p:cNvSpPr/>
          <p:nvPr/>
        </p:nvSpPr>
        <p:spPr>
          <a:xfrm>
            <a:off x="4718202" y="2378835"/>
            <a:ext cx="3981237" cy="2462213"/>
          </a:xfrm>
          <a:prstGeom prst="rect">
            <a:avLst/>
          </a:prstGeom>
        </p:spPr>
        <p:txBody>
          <a:bodyPr wrap="square">
            <a:spAutoFit/>
          </a:bodyPr>
          <a:lstStyle/>
          <a:p>
            <a:pPr algn="just">
              <a:lnSpc>
                <a:spcPct val="140000"/>
              </a:lnSpc>
            </a:pPr>
            <a:r>
              <a:rPr lang="vi-VN" sz="2200" dirty="0"/>
              <a:t>Nguyên tắc pháp chế xã hội chủ nghĩa trong tổ chức và hoạt động của hệ thống chính trị </a:t>
            </a:r>
            <a:r>
              <a:rPr lang="en-US" sz="2200" dirty="0" err="1" smtClean="0"/>
              <a:t>Việt</a:t>
            </a:r>
            <a:r>
              <a:rPr lang="en-US" sz="2200" dirty="0" smtClean="0"/>
              <a:t> </a:t>
            </a:r>
            <a:r>
              <a:rPr lang="en-US" sz="2200" dirty="0"/>
              <a:t>N</a:t>
            </a:r>
            <a:r>
              <a:rPr lang="en-US" sz="2200" dirty="0" smtClean="0"/>
              <a:t>am</a:t>
            </a:r>
            <a:r>
              <a:rPr lang="vi-VN" sz="2200" dirty="0" smtClean="0"/>
              <a:t> </a:t>
            </a:r>
            <a:r>
              <a:rPr lang="vi-VN" sz="2200" dirty="0"/>
              <a:t>được biểu hiện như thế nào?</a:t>
            </a:r>
            <a:endParaRPr lang="en-US" sz="2200" dirty="0"/>
          </a:p>
        </p:txBody>
      </p:sp>
      <p:pic>
        <p:nvPicPr>
          <p:cNvPr id="56" name="Picture 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372520" y="754340"/>
            <a:ext cx="333732" cy="5141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7"/>
                                        </p:tgtEl>
                                        <p:attrNameLst>
                                          <p:attrName>style.visibility</p:attrName>
                                        </p:attrNameLst>
                                      </p:cBhvr>
                                      <p:to>
                                        <p:strVal val="visible"/>
                                      </p:to>
                                    </p:set>
                                    <p:animEffect transition="in" filter="fade">
                                      <p:cBhvr>
                                        <p:cTn id="12" dur="500"/>
                                        <p:tgtEl>
                                          <p:spTgt spid="497"/>
                                        </p:tgtEl>
                                      </p:cBhvr>
                                    </p:animEffect>
                                    <p:anim calcmode="lin" valueType="num">
                                      <p:cBhvr>
                                        <p:cTn id="13" dur="500" fill="hold"/>
                                        <p:tgtEl>
                                          <p:spTgt spid="497"/>
                                        </p:tgtEl>
                                        <p:attrNameLst>
                                          <p:attrName>ppt_x</p:attrName>
                                        </p:attrNameLst>
                                      </p:cBhvr>
                                      <p:tavLst>
                                        <p:tav tm="0">
                                          <p:val>
                                            <p:strVal val="#ppt_x"/>
                                          </p:val>
                                        </p:tav>
                                        <p:tav tm="100000">
                                          <p:val>
                                            <p:strVal val="#ppt_x"/>
                                          </p:val>
                                        </p:tav>
                                      </p:tavLst>
                                    </p:anim>
                                    <p:anim calcmode="lin" valueType="num">
                                      <p:cBhvr>
                                        <p:cTn id="14" dur="500" fill="hold"/>
                                        <p:tgtEl>
                                          <p:spTgt spid="49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anim calcmode="lin" valueType="num">
                                      <p:cBhvr>
                                        <p:cTn id="18" dur="500" fill="hold"/>
                                        <p:tgtEl>
                                          <p:spTgt spid="52"/>
                                        </p:tgtEl>
                                        <p:attrNameLst>
                                          <p:attrName>ppt_x</p:attrName>
                                        </p:attrNameLst>
                                      </p:cBhvr>
                                      <p:tavLst>
                                        <p:tav tm="0">
                                          <p:val>
                                            <p:strVal val="#ppt_x"/>
                                          </p:val>
                                        </p:tav>
                                        <p:tav tm="100000">
                                          <p:val>
                                            <p:strVal val="#ppt_x"/>
                                          </p:val>
                                        </p:tav>
                                      </p:tavLst>
                                    </p:anim>
                                    <p:anim calcmode="lin" valueType="num">
                                      <p:cBhvr>
                                        <p:cTn id="19" dur="500" fill="hold"/>
                                        <p:tgtEl>
                                          <p:spTgt spid="5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04"/>
                                        </p:tgtEl>
                                        <p:attrNameLst>
                                          <p:attrName>style.visibility</p:attrName>
                                        </p:attrNameLst>
                                      </p:cBhvr>
                                      <p:to>
                                        <p:strVal val="visible"/>
                                      </p:to>
                                    </p:set>
                                    <p:animEffect transition="in" filter="fade">
                                      <p:cBhvr>
                                        <p:cTn id="22" dur="500"/>
                                        <p:tgtEl>
                                          <p:spTgt spid="504"/>
                                        </p:tgtEl>
                                      </p:cBhvr>
                                    </p:animEffect>
                                    <p:anim calcmode="lin" valueType="num">
                                      <p:cBhvr>
                                        <p:cTn id="23" dur="500" fill="hold"/>
                                        <p:tgtEl>
                                          <p:spTgt spid="504"/>
                                        </p:tgtEl>
                                        <p:attrNameLst>
                                          <p:attrName>ppt_x</p:attrName>
                                        </p:attrNameLst>
                                      </p:cBhvr>
                                      <p:tavLst>
                                        <p:tav tm="0">
                                          <p:val>
                                            <p:strVal val="#ppt_x"/>
                                          </p:val>
                                        </p:tav>
                                        <p:tav tm="100000">
                                          <p:val>
                                            <p:strVal val="#ppt_x"/>
                                          </p:val>
                                        </p:tav>
                                      </p:tavLst>
                                    </p:anim>
                                    <p:anim calcmode="lin" valueType="num">
                                      <p:cBhvr>
                                        <p:cTn id="24" dur="500" fill="hold"/>
                                        <p:tgtEl>
                                          <p:spTgt spid="50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xEl>
                                              <p:pRg st="1" end="1"/>
                                            </p:txEl>
                                          </p:spTgt>
                                        </p:tgtEl>
                                        <p:attrNameLst>
                                          <p:attrName>style.visibility</p:attrName>
                                        </p:attrNameLst>
                                      </p:cBhvr>
                                      <p:to>
                                        <p:strVal val="visible"/>
                                      </p:to>
                                    </p:set>
                                    <p:animEffect transition="in" filter="wipe(left)">
                                      <p:cBhvr>
                                        <p:cTn id="34" dur="500"/>
                                        <p:tgtEl>
                                          <p:spTgt spid="1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47"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anim calcmode="lin" valueType="num">
                                      <p:cBhvr>
                                        <p:cTn id="43" dur="500" fill="hold"/>
                                        <p:tgtEl>
                                          <p:spTgt spid="47"/>
                                        </p:tgtEl>
                                        <p:attrNameLst>
                                          <p:attrName>ppt_x</p:attrName>
                                        </p:attrNameLst>
                                      </p:cBhvr>
                                      <p:tavLst>
                                        <p:tav tm="0">
                                          <p:val>
                                            <p:strVal val="#ppt_x"/>
                                          </p:val>
                                        </p:tav>
                                        <p:tav tm="100000">
                                          <p:val>
                                            <p:strVal val="#ppt_x"/>
                                          </p:val>
                                        </p:tav>
                                      </p:tavLst>
                                    </p:anim>
                                    <p:anim calcmode="lin" valueType="num">
                                      <p:cBhvr>
                                        <p:cTn id="44" dur="500" fill="hold"/>
                                        <p:tgtEl>
                                          <p:spTgt spid="47"/>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anim calcmode="lin" valueType="num">
                                      <p:cBhvr>
                                        <p:cTn id="48" dur="500" fill="hold"/>
                                        <p:tgtEl>
                                          <p:spTgt spid="46"/>
                                        </p:tgtEl>
                                        <p:attrNameLst>
                                          <p:attrName>ppt_x</p:attrName>
                                        </p:attrNameLst>
                                      </p:cBhvr>
                                      <p:tavLst>
                                        <p:tav tm="0">
                                          <p:val>
                                            <p:strVal val="#ppt_x"/>
                                          </p:val>
                                        </p:tav>
                                        <p:tav tm="100000">
                                          <p:val>
                                            <p:strVal val="#ppt_x"/>
                                          </p:val>
                                        </p:tav>
                                      </p:tavLst>
                                    </p:anim>
                                    <p:anim calcmode="lin" valueType="num">
                                      <p:cBhvr>
                                        <p:cTn id="49" dur="500" fill="hold"/>
                                        <p:tgtEl>
                                          <p:spTgt spid="4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anim calcmode="lin" valueType="num">
                                      <p:cBhvr>
                                        <p:cTn id="53" dur="500" fill="hold"/>
                                        <p:tgtEl>
                                          <p:spTgt spid="54"/>
                                        </p:tgtEl>
                                        <p:attrNameLst>
                                          <p:attrName>ppt_x</p:attrName>
                                        </p:attrNameLst>
                                      </p:cBhvr>
                                      <p:tavLst>
                                        <p:tav tm="0">
                                          <p:val>
                                            <p:strVal val="#ppt_x"/>
                                          </p:val>
                                        </p:tav>
                                        <p:tav tm="100000">
                                          <p:val>
                                            <p:strVal val="#ppt_x"/>
                                          </p:val>
                                        </p:tav>
                                      </p:tavLst>
                                    </p:anim>
                                    <p:anim calcmode="lin" valueType="num">
                                      <p:cBhvr>
                                        <p:cTn id="54" dur="500" fill="hold"/>
                                        <p:tgtEl>
                                          <p:spTgt spid="5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strVal val="#ppt_x"/>
                                          </p:val>
                                        </p:tav>
                                        <p:tav tm="100000">
                                          <p:val>
                                            <p:strVal val="#ppt_x"/>
                                          </p:val>
                                        </p:tav>
                                      </p:tavLst>
                                    </p:anim>
                                    <p:anim calcmode="lin" valueType="num">
                                      <p:cBhvr>
                                        <p:cTn id="5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strVal val="#ppt_w+.3"/>
                                          </p:val>
                                        </p:tav>
                                        <p:tav tm="100000">
                                          <p:val>
                                            <p:strVal val="#ppt_w"/>
                                          </p:val>
                                        </p:tav>
                                      </p:tavLst>
                                    </p:anim>
                                    <p:anim calcmode="lin" valueType="num">
                                      <p:cBhvr>
                                        <p:cTn id="65" dur="500" fill="hold"/>
                                        <p:tgtEl>
                                          <p:spTgt spid="16"/>
                                        </p:tgtEl>
                                        <p:attrNameLst>
                                          <p:attrName>ppt_h</p:attrName>
                                        </p:attrNameLst>
                                      </p:cBhvr>
                                      <p:tavLst>
                                        <p:tav tm="0">
                                          <p:val>
                                            <p:strVal val="#ppt_h"/>
                                          </p:val>
                                        </p:tav>
                                        <p:tav tm="100000">
                                          <p:val>
                                            <p:strVal val="#ppt_h"/>
                                          </p:val>
                                        </p:tav>
                                      </p:tavLst>
                                    </p:anim>
                                    <p:animEffect transition="in" filter="fade">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 grpId="0" animBg="1"/>
      <p:bldP spid="36" grpId="0" animBg="1"/>
      <p:bldP spid="52" grpId="0"/>
      <p:bldP spid="5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6" name="Group 5"/>
          <p:cNvGrpSpPr/>
          <p:nvPr/>
        </p:nvGrpSpPr>
        <p:grpSpPr>
          <a:xfrm>
            <a:off x="3238314" y="239361"/>
            <a:ext cx="2202887" cy="769449"/>
            <a:chOff x="3509545" y="252874"/>
            <a:chExt cx="2202887" cy="769449"/>
          </a:xfrm>
        </p:grpSpPr>
        <p:sp>
          <p:nvSpPr>
            <p:cNvPr id="4" name="Rounded Rectangle 3"/>
            <p:cNvSpPr/>
            <p:nvPr/>
          </p:nvSpPr>
          <p:spPr>
            <a:xfrm>
              <a:off x="3883632" y="341927"/>
              <a:ext cx="1828800" cy="6164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dirty="0" smtClean="0"/>
                <a:t>  </a:t>
              </a:r>
              <a:r>
                <a:rPr lang="en-US" sz="2200" b="1" dirty="0" err="1" smtClean="0"/>
                <a:t>Ghi</a:t>
              </a:r>
              <a:r>
                <a:rPr lang="en-US" sz="2200" b="1" dirty="0" smtClean="0"/>
                <a:t> </a:t>
              </a:r>
              <a:r>
                <a:rPr lang="en-US" sz="2200" b="1" dirty="0" err="1" smtClean="0"/>
                <a:t>nhớ</a:t>
              </a:r>
              <a:endParaRPr lang="en-US" sz="2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545" y="252874"/>
              <a:ext cx="748174" cy="769449"/>
            </a:xfrm>
            <a:prstGeom prst="rect">
              <a:avLst/>
            </a:prstGeom>
            <a:ln>
              <a:noFill/>
            </a:ln>
            <a:effectLst>
              <a:outerShdw blurRad="190500" algn="tl" rotWithShape="0">
                <a:srgbClr val="000000">
                  <a:alpha val="70000"/>
                </a:srgbClr>
              </a:outerShdw>
            </a:effectLst>
          </p:spPr>
        </p:pic>
      </p:grpSp>
      <p:grpSp>
        <p:nvGrpSpPr>
          <p:cNvPr id="2" name="Group 1"/>
          <p:cNvGrpSpPr/>
          <p:nvPr/>
        </p:nvGrpSpPr>
        <p:grpSpPr>
          <a:xfrm>
            <a:off x="2808492" y="1453699"/>
            <a:ext cx="3526372" cy="2014925"/>
            <a:chOff x="2808492" y="1453699"/>
            <a:chExt cx="3526372" cy="2014925"/>
          </a:xfrm>
        </p:grpSpPr>
        <p:grpSp>
          <p:nvGrpSpPr>
            <p:cNvPr id="839" name="Google Shape;839;p51"/>
            <p:cNvGrpSpPr/>
            <p:nvPr/>
          </p:nvGrpSpPr>
          <p:grpSpPr>
            <a:xfrm>
              <a:off x="2808492" y="1453699"/>
              <a:ext cx="3526372" cy="2014925"/>
              <a:chOff x="2727525" y="1074550"/>
              <a:chExt cx="3688936" cy="2037600"/>
            </a:xfrm>
          </p:grpSpPr>
          <p:grpSp>
            <p:nvGrpSpPr>
              <p:cNvPr id="840" name="Google Shape;840;p51"/>
              <p:cNvGrpSpPr/>
              <p:nvPr/>
            </p:nvGrpSpPr>
            <p:grpSpPr>
              <a:xfrm>
                <a:off x="2727525" y="1074550"/>
                <a:ext cx="3688850" cy="2037600"/>
                <a:chOff x="2727525" y="1074550"/>
                <a:chExt cx="3688850" cy="2037600"/>
              </a:xfrm>
            </p:grpSpPr>
            <p:sp>
              <p:nvSpPr>
                <p:cNvPr id="837" name="Google Shape;837;p51"/>
                <p:cNvSpPr/>
                <p:nvPr/>
              </p:nvSpPr>
              <p:spPr>
                <a:xfrm>
                  <a:off x="2727525" y="1074550"/>
                  <a:ext cx="3688800" cy="203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1"/>
                <p:cNvSpPr/>
                <p:nvPr/>
              </p:nvSpPr>
              <p:spPr>
                <a:xfrm>
                  <a:off x="2727575" y="1483250"/>
                  <a:ext cx="3688800" cy="434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1"/>
                <p:cNvSpPr/>
                <p:nvPr/>
              </p:nvSpPr>
              <p:spPr>
                <a:xfrm>
                  <a:off x="2727575" y="2269350"/>
                  <a:ext cx="3688800" cy="434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1" name="Google Shape;841;p51"/>
              <p:cNvSpPr/>
              <p:nvPr/>
            </p:nvSpPr>
            <p:spPr>
              <a:xfrm rot="5400000">
                <a:off x="3553271" y="248817"/>
                <a:ext cx="2037457" cy="3688922"/>
              </a:xfrm>
              <a:custGeom>
                <a:avLst/>
                <a:gdLst/>
                <a:ahLst/>
                <a:cxnLst/>
                <a:rect l="l" t="t" r="r" b="b"/>
                <a:pathLst>
                  <a:path w="41809" h="65308" extrusionOk="0">
                    <a:moveTo>
                      <a:pt x="16455" y="2878"/>
                    </a:moveTo>
                    <a:cubicBezTo>
                      <a:pt x="16464" y="2878"/>
                      <a:pt x="16474" y="2879"/>
                      <a:pt x="16484" y="2880"/>
                    </a:cubicBezTo>
                    <a:lnTo>
                      <a:pt x="16484" y="2880"/>
                    </a:lnTo>
                    <a:cubicBezTo>
                      <a:pt x="16474" y="2879"/>
                      <a:pt x="16464" y="2878"/>
                      <a:pt x="16455" y="2878"/>
                    </a:cubicBezTo>
                    <a:close/>
                    <a:moveTo>
                      <a:pt x="27720" y="4948"/>
                    </a:moveTo>
                    <a:lnTo>
                      <a:pt x="4490" y="6588"/>
                    </a:lnTo>
                    <a:lnTo>
                      <a:pt x="3765" y="36566"/>
                    </a:lnTo>
                    <a:lnTo>
                      <a:pt x="3549" y="4948"/>
                    </a:lnTo>
                    <a:close/>
                    <a:moveTo>
                      <a:pt x="39120" y="29979"/>
                    </a:moveTo>
                    <a:lnTo>
                      <a:pt x="39120" y="61301"/>
                    </a:lnTo>
                    <a:lnTo>
                      <a:pt x="14976" y="61301"/>
                    </a:lnTo>
                    <a:lnTo>
                      <a:pt x="37937" y="59043"/>
                    </a:lnTo>
                    <a:lnTo>
                      <a:pt x="39120" y="29979"/>
                    </a:lnTo>
                    <a:close/>
                    <a:moveTo>
                      <a:pt x="41674" y="1"/>
                    </a:moveTo>
                    <a:lnTo>
                      <a:pt x="23418" y="135"/>
                    </a:lnTo>
                    <a:cubicBezTo>
                      <a:pt x="18041" y="189"/>
                      <a:pt x="7394" y="539"/>
                      <a:pt x="2098" y="592"/>
                    </a:cubicBezTo>
                    <a:cubicBezTo>
                      <a:pt x="3385" y="1359"/>
                      <a:pt x="10153" y="1550"/>
                      <a:pt x="17149" y="1550"/>
                    </a:cubicBezTo>
                    <a:cubicBezTo>
                      <a:pt x="23154" y="1550"/>
                      <a:pt x="29327" y="1409"/>
                      <a:pt x="32344" y="1372"/>
                    </a:cubicBezTo>
                    <a:lnTo>
                      <a:pt x="40894" y="1265"/>
                    </a:lnTo>
                    <a:cubicBezTo>
                      <a:pt x="40894" y="3227"/>
                      <a:pt x="40894" y="5163"/>
                      <a:pt x="40921" y="7099"/>
                    </a:cubicBezTo>
                    <a:cubicBezTo>
                      <a:pt x="40921" y="8389"/>
                      <a:pt x="40921" y="9680"/>
                      <a:pt x="40948" y="10970"/>
                    </a:cubicBezTo>
                    <a:cubicBezTo>
                      <a:pt x="40948" y="13525"/>
                      <a:pt x="40975" y="16106"/>
                      <a:pt x="41002" y="18687"/>
                    </a:cubicBezTo>
                    <a:cubicBezTo>
                      <a:pt x="41027" y="21816"/>
                      <a:pt x="41215" y="36905"/>
                      <a:pt x="40915" y="36905"/>
                    </a:cubicBezTo>
                    <a:cubicBezTo>
                      <a:pt x="40893" y="36905"/>
                      <a:pt x="40868" y="36822"/>
                      <a:pt x="40840" y="36647"/>
                    </a:cubicBezTo>
                    <a:cubicBezTo>
                      <a:pt x="40706" y="35759"/>
                      <a:pt x="40625" y="31001"/>
                      <a:pt x="40571" y="29172"/>
                    </a:cubicBezTo>
                    <a:cubicBezTo>
                      <a:pt x="40437" y="22316"/>
                      <a:pt x="40356" y="15084"/>
                      <a:pt x="40303" y="7905"/>
                    </a:cubicBezTo>
                    <a:cubicBezTo>
                      <a:pt x="40303" y="5996"/>
                      <a:pt x="40303" y="4114"/>
                      <a:pt x="40276" y="2206"/>
                    </a:cubicBezTo>
                    <a:lnTo>
                      <a:pt x="34146" y="2286"/>
                    </a:lnTo>
                    <a:lnTo>
                      <a:pt x="28688" y="2367"/>
                    </a:lnTo>
                    <a:cubicBezTo>
                      <a:pt x="26483" y="2421"/>
                      <a:pt x="24252" y="2474"/>
                      <a:pt x="22101" y="2582"/>
                    </a:cubicBezTo>
                    <a:cubicBezTo>
                      <a:pt x="21232" y="2607"/>
                      <a:pt x="17750" y="2884"/>
                      <a:pt x="16671" y="2884"/>
                    </a:cubicBezTo>
                    <a:cubicBezTo>
                      <a:pt x="16597" y="2884"/>
                      <a:pt x="16534" y="2882"/>
                      <a:pt x="16484" y="2880"/>
                    </a:cubicBezTo>
                    <a:lnTo>
                      <a:pt x="16484" y="2880"/>
                    </a:lnTo>
                    <a:cubicBezTo>
                      <a:pt x="18244" y="2995"/>
                      <a:pt x="20357" y="3015"/>
                      <a:pt x="22567" y="3015"/>
                    </a:cubicBezTo>
                    <a:cubicBezTo>
                      <a:pt x="23738" y="3015"/>
                      <a:pt x="24936" y="3009"/>
                      <a:pt x="26123" y="3009"/>
                    </a:cubicBezTo>
                    <a:cubicBezTo>
                      <a:pt x="28376" y="3009"/>
                      <a:pt x="30590" y="3030"/>
                      <a:pt x="32506" y="3147"/>
                    </a:cubicBezTo>
                    <a:lnTo>
                      <a:pt x="32049" y="3254"/>
                    </a:lnTo>
                    <a:lnTo>
                      <a:pt x="2340" y="3254"/>
                    </a:lnTo>
                    <a:lnTo>
                      <a:pt x="2340" y="60145"/>
                    </a:lnTo>
                    <a:cubicBezTo>
                      <a:pt x="2340" y="59742"/>
                      <a:pt x="2313" y="59338"/>
                      <a:pt x="2232" y="58935"/>
                    </a:cubicBezTo>
                    <a:cubicBezTo>
                      <a:pt x="2232" y="59554"/>
                      <a:pt x="2205" y="60629"/>
                      <a:pt x="2205" y="61866"/>
                    </a:cubicBezTo>
                    <a:lnTo>
                      <a:pt x="5781" y="61893"/>
                    </a:lnTo>
                    <a:cubicBezTo>
                      <a:pt x="6561" y="61893"/>
                      <a:pt x="7340" y="61919"/>
                      <a:pt x="8120" y="62000"/>
                    </a:cubicBezTo>
                    <a:cubicBezTo>
                      <a:pt x="9007" y="62215"/>
                      <a:pt x="8201" y="62296"/>
                      <a:pt x="6991" y="62350"/>
                    </a:cubicBezTo>
                    <a:cubicBezTo>
                      <a:pt x="6399" y="62377"/>
                      <a:pt x="5700" y="62403"/>
                      <a:pt x="5082" y="62403"/>
                    </a:cubicBezTo>
                    <a:lnTo>
                      <a:pt x="3388" y="62430"/>
                    </a:lnTo>
                    <a:lnTo>
                      <a:pt x="1856" y="62457"/>
                    </a:lnTo>
                    <a:cubicBezTo>
                      <a:pt x="1856" y="60279"/>
                      <a:pt x="1802" y="58102"/>
                      <a:pt x="1802" y="55897"/>
                    </a:cubicBezTo>
                    <a:cubicBezTo>
                      <a:pt x="1775" y="53988"/>
                      <a:pt x="1748" y="52025"/>
                      <a:pt x="1721" y="50090"/>
                    </a:cubicBezTo>
                    <a:cubicBezTo>
                      <a:pt x="1667" y="46218"/>
                      <a:pt x="1614" y="42373"/>
                      <a:pt x="1560" y="38609"/>
                    </a:cubicBezTo>
                    <a:cubicBezTo>
                      <a:pt x="1516" y="36618"/>
                      <a:pt x="1490" y="21590"/>
                      <a:pt x="1257" y="21590"/>
                    </a:cubicBezTo>
                    <a:cubicBezTo>
                      <a:pt x="1207" y="21590"/>
                      <a:pt x="1147" y="22285"/>
                      <a:pt x="1076" y="23956"/>
                    </a:cubicBezTo>
                    <a:cubicBezTo>
                      <a:pt x="861" y="29118"/>
                      <a:pt x="915" y="35652"/>
                      <a:pt x="807" y="41217"/>
                    </a:cubicBezTo>
                    <a:cubicBezTo>
                      <a:pt x="431" y="39470"/>
                      <a:pt x="646" y="27075"/>
                      <a:pt x="700" y="23042"/>
                    </a:cubicBezTo>
                    <a:cubicBezTo>
                      <a:pt x="726" y="19574"/>
                      <a:pt x="780" y="16106"/>
                      <a:pt x="780" y="12610"/>
                    </a:cubicBezTo>
                    <a:cubicBezTo>
                      <a:pt x="780" y="10863"/>
                      <a:pt x="592" y="4142"/>
                      <a:pt x="619" y="3227"/>
                    </a:cubicBezTo>
                    <a:lnTo>
                      <a:pt x="619" y="3227"/>
                    </a:lnTo>
                    <a:cubicBezTo>
                      <a:pt x="377" y="11454"/>
                      <a:pt x="243" y="20811"/>
                      <a:pt x="135" y="30732"/>
                    </a:cubicBezTo>
                    <a:cubicBezTo>
                      <a:pt x="81" y="35706"/>
                      <a:pt x="54" y="40814"/>
                      <a:pt x="27" y="46003"/>
                    </a:cubicBezTo>
                    <a:cubicBezTo>
                      <a:pt x="27" y="48584"/>
                      <a:pt x="27" y="51192"/>
                      <a:pt x="1" y="53800"/>
                    </a:cubicBezTo>
                    <a:lnTo>
                      <a:pt x="1" y="65307"/>
                    </a:lnTo>
                    <a:lnTo>
                      <a:pt x="10298" y="65307"/>
                    </a:lnTo>
                    <a:lnTo>
                      <a:pt x="18122" y="65280"/>
                    </a:lnTo>
                    <a:lnTo>
                      <a:pt x="32801" y="65146"/>
                    </a:lnTo>
                    <a:lnTo>
                      <a:pt x="41808" y="65092"/>
                    </a:lnTo>
                    <a:cubicBezTo>
                      <a:pt x="41754" y="43556"/>
                      <a:pt x="41728" y="21725"/>
                      <a:pt x="41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2890171" y="1632986"/>
              <a:ext cx="3316920" cy="1692771"/>
            </a:xfrm>
            <a:prstGeom prst="rect">
              <a:avLst/>
            </a:prstGeom>
            <a:solidFill>
              <a:schemeClr val="accent4"/>
            </a:solidFill>
          </p:spPr>
          <p:txBody>
            <a:bodyPr wrap="square">
              <a:spAutoFit/>
            </a:bodyPr>
            <a:lstStyle/>
            <a:p>
              <a:pPr algn="just">
                <a:lnSpc>
                  <a:spcPct val="130000"/>
                </a:lnSpc>
              </a:pPr>
              <a:r>
                <a:rPr lang="vi-VN" sz="2000" dirty="0"/>
                <a:t>Hoạt động của hệ thống chính trị nước Cộng hoà xã hội chủ nghĩa Việt Nam dựa trên các nguyên tắc: </a:t>
              </a:r>
              <a:endParaRPr lang="en-US" sz="2000" dirty="0"/>
            </a:p>
          </p:txBody>
        </p:sp>
      </p:grpSp>
      <p:grpSp>
        <p:nvGrpSpPr>
          <p:cNvPr id="53" name="Group 52"/>
          <p:cNvGrpSpPr/>
          <p:nvPr/>
        </p:nvGrpSpPr>
        <p:grpSpPr>
          <a:xfrm>
            <a:off x="196563" y="944863"/>
            <a:ext cx="2680178" cy="1609769"/>
            <a:chOff x="196563" y="944863"/>
            <a:chExt cx="2680178" cy="1609769"/>
          </a:xfrm>
        </p:grpSpPr>
        <p:cxnSp>
          <p:nvCxnSpPr>
            <p:cNvPr id="825" name="Google Shape;825;p51"/>
            <p:cNvCxnSpPr>
              <a:stCxn id="826" idx="3"/>
            </p:cNvCxnSpPr>
            <p:nvPr/>
          </p:nvCxnSpPr>
          <p:spPr>
            <a:xfrm>
              <a:off x="2621448" y="1665744"/>
              <a:ext cx="255293" cy="888888"/>
            </a:xfrm>
            <a:prstGeom prst="straightConnector1">
              <a:avLst/>
            </a:prstGeom>
            <a:noFill/>
            <a:ln w="9525" cap="flat" cmpd="sng">
              <a:solidFill>
                <a:schemeClr val="dk2"/>
              </a:solidFill>
              <a:prstDash val="dash"/>
              <a:round/>
              <a:headEnd type="none" w="med" len="med"/>
              <a:tailEnd type="none" w="med" len="med"/>
            </a:ln>
          </p:spPr>
        </p:cxnSp>
        <p:sp>
          <p:nvSpPr>
            <p:cNvPr id="826" name="Google Shape;826;p51"/>
            <p:cNvSpPr/>
            <p:nvPr/>
          </p:nvSpPr>
          <p:spPr>
            <a:xfrm>
              <a:off x="196693" y="944863"/>
              <a:ext cx="2424755" cy="1441761"/>
            </a:xfrm>
            <a:prstGeom prst="roundRect">
              <a:avLst>
                <a:gd name="adj" fmla="val 17096"/>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ectangle 11"/>
            <p:cNvSpPr/>
            <p:nvPr/>
          </p:nvSpPr>
          <p:spPr>
            <a:xfrm>
              <a:off x="196563" y="944863"/>
              <a:ext cx="2424626" cy="1477328"/>
            </a:xfrm>
            <a:prstGeom prst="rect">
              <a:avLst/>
            </a:prstGeom>
          </p:spPr>
          <p:txBody>
            <a:bodyPr wrap="square">
              <a:spAutoFit/>
            </a:bodyPr>
            <a:lstStyle/>
            <a:p>
              <a:pPr algn="ctr">
                <a:lnSpc>
                  <a:spcPct val="150000"/>
                </a:lnSpc>
              </a:pPr>
              <a:r>
                <a:rPr lang="en-US" sz="2000" dirty="0" smtClean="0"/>
                <a:t>N</a:t>
              </a:r>
              <a:r>
                <a:rPr lang="vi-VN" sz="2000" dirty="0" smtClean="0"/>
                <a:t>guyên </a:t>
              </a:r>
              <a:r>
                <a:rPr lang="vi-VN" sz="2000" dirty="0"/>
                <a:t>tắc quyền lực nhà nước thuộc về Nhân dân</a:t>
              </a:r>
              <a:endParaRPr lang="en-US" sz="2000" dirty="0"/>
            </a:p>
          </p:txBody>
        </p:sp>
      </p:grpSp>
      <p:grpSp>
        <p:nvGrpSpPr>
          <p:cNvPr id="52" name="Group 51"/>
          <p:cNvGrpSpPr/>
          <p:nvPr/>
        </p:nvGrpSpPr>
        <p:grpSpPr>
          <a:xfrm>
            <a:off x="165914" y="3010800"/>
            <a:ext cx="2710827" cy="1477328"/>
            <a:chOff x="165914" y="3010800"/>
            <a:chExt cx="2710827" cy="1477328"/>
          </a:xfrm>
        </p:grpSpPr>
        <p:cxnSp>
          <p:nvCxnSpPr>
            <p:cNvPr id="828" name="Google Shape;828;p51"/>
            <p:cNvCxnSpPr>
              <a:stCxn id="829" idx="3"/>
            </p:cNvCxnSpPr>
            <p:nvPr/>
          </p:nvCxnSpPr>
          <p:spPr>
            <a:xfrm flipV="1">
              <a:off x="2621189" y="3010800"/>
              <a:ext cx="255552" cy="731594"/>
            </a:xfrm>
            <a:prstGeom prst="straightConnector1">
              <a:avLst/>
            </a:prstGeom>
            <a:noFill/>
            <a:ln w="9525" cap="flat" cmpd="sng">
              <a:solidFill>
                <a:schemeClr val="dk2"/>
              </a:solidFill>
              <a:prstDash val="dash"/>
              <a:round/>
              <a:headEnd type="none" w="med" len="med"/>
              <a:tailEnd type="none" w="med" len="med"/>
            </a:ln>
          </p:spPr>
        </p:cxnSp>
        <p:sp>
          <p:nvSpPr>
            <p:cNvPr id="829" name="Google Shape;829;p51"/>
            <p:cNvSpPr/>
            <p:nvPr/>
          </p:nvSpPr>
          <p:spPr>
            <a:xfrm>
              <a:off x="196563" y="3046367"/>
              <a:ext cx="2424626" cy="1392054"/>
            </a:xfrm>
            <a:prstGeom prst="roundRect">
              <a:avLst>
                <a:gd name="adj" fmla="val 2258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ectangle 21"/>
            <p:cNvSpPr/>
            <p:nvPr/>
          </p:nvSpPr>
          <p:spPr>
            <a:xfrm>
              <a:off x="165914" y="3010800"/>
              <a:ext cx="2538478" cy="1477328"/>
            </a:xfrm>
            <a:prstGeom prst="rect">
              <a:avLst/>
            </a:prstGeom>
          </p:spPr>
          <p:txBody>
            <a:bodyPr wrap="square">
              <a:spAutoFit/>
            </a:bodyPr>
            <a:lstStyle/>
            <a:p>
              <a:pPr algn="ctr">
                <a:lnSpc>
                  <a:spcPct val="150000"/>
                </a:lnSpc>
              </a:pPr>
              <a:r>
                <a:rPr lang="en-US" sz="2000" dirty="0" err="1"/>
                <a:t>N</a:t>
              </a:r>
              <a:r>
                <a:rPr lang="en-US" sz="2000" dirty="0" err="1" smtClean="0"/>
                <a:t>guyên</a:t>
              </a:r>
              <a:r>
                <a:rPr lang="en-US" sz="2000" dirty="0" smtClean="0"/>
                <a:t> </a:t>
              </a:r>
              <a:r>
                <a:rPr lang="en-US" sz="2000" dirty="0" err="1"/>
                <a:t>tắc</a:t>
              </a:r>
              <a:r>
                <a:rPr lang="en-US" sz="2000" dirty="0"/>
                <a:t> </a:t>
              </a:r>
              <a:r>
                <a:rPr lang="en-US" sz="2000" dirty="0" err="1"/>
                <a:t>uỷ</a:t>
              </a:r>
              <a:r>
                <a:rPr lang="en-US" sz="2000" dirty="0"/>
                <a:t> </a:t>
              </a:r>
              <a:r>
                <a:rPr lang="en-US" sz="2000" dirty="0" err="1"/>
                <a:t>quyền</a:t>
              </a:r>
              <a:r>
                <a:rPr lang="en-US" sz="2000" dirty="0"/>
                <a:t> </a:t>
              </a:r>
              <a:r>
                <a:rPr lang="en-US" sz="2000" dirty="0" err="1"/>
                <a:t>có</a:t>
              </a:r>
              <a:r>
                <a:rPr lang="en-US" sz="2000" dirty="0"/>
                <a:t> </a:t>
              </a:r>
              <a:r>
                <a:rPr lang="en-US" sz="2000" dirty="0" err="1"/>
                <a:t>điều</a:t>
              </a:r>
              <a:r>
                <a:rPr lang="en-US" sz="2000" dirty="0"/>
                <a:t> </a:t>
              </a:r>
              <a:r>
                <a:rPr lang="en-US" sz="2000" dirty="0" err="1"/>
                <a:t>kiện</a:t>
              </a:r>
              <a:r>
                <a:rPr lang="en-US" sz="2000" dirty="0"/>
                <a:t> </a:t>
              </a:r>
              <a:r>
                <a:rPr lang="en-US" sz="2000" dirty="0" err="1"/>
                <a:t>và</a:t>
              </a:r>
              <a:r>
                <a:rPr lang="en-US" sz="2000" dirty="0"/>
                <a:t> </a:t>
              </a:r>
              <a:r>
                <a:rPr lang="en-US" sz="2000" dirty="0" err="1"/>
                <a:t>có</a:t>
              </a:r>
              <a:r>
                <a:rPr lang="en-US" sz="2000" dirty="0"/>
                <a:t> </a:t>
              </a:r>
              <a:r>
                <a:rPr lang="en-US" sz="2000" dirty="0" err="1"/>
                <a:t>thời</a:t>
              </a:r>
              <a:r>
                <a:rPr lang="en-US" sz="2000" dirty="0"/>
                <a:t> </a:t>
              </a:r>
              <a:r>
                <a:rPr lang="en-US" sz="2000" dirty="0" err="1"/>
                <a:t>hạn</a:t>
              </a:r>
              <a:endParaRPr lang="en-US" sz="2000" dirty="0"/>
            </a:p>
          </p:txBody>
        </p:sp>
      </p:grpSp>
      <p:grpSp>
        <p:nvGrpSpPr>
          <p:cNvPr id="51" name="Group 50"/>
          <p:cNvGrpSpPr/>
          <p:nvPr/>
        </p:nvGrpSpPr>
        <p:grpSpPr>
          <a:xfrm>
            <a:off x="3101117" y="3404678"/>
            <a:ext cx="2940992" cy="1345377"/>
            <a:chOff x="3101117" y="3404678"/>
            <a:chExt cx="2940992" cy="1345377"/>
          </a:xfrm>
        </p:grpSpPr>
        <p:cxnSp>
          <p:nvCxnSpPr>
            <p:cNvPr id="835" name="Google Shape;835;p51"/>
            <p:cNvCxnSpPr/>
            <p:nvPr/>
          </p:nvCxnSpPr>
          <p:spPr>
            <a:xfrm flipH="1" flipV="1">
              <a:off x="4571814" y="3404678"/>
              <a:ext cx="93" cy="380943"/>
            </a:xfrm>
            <a:prstGeom prst="straightConnector1">
              <a:avLst/>
            </a:prstGeom>
            <a:noFill/>
            <a:ln w="9525" cap="flat" cmpd="sng">
              <a:solidFill>
                <a:schemeClr val="dk2"/>
              </a:solidFill>
              <a:prstDash val="dash"/>
              <a:round/>
              <a:headEnd type="none" w="med" len="med"/>
              <a:tailEnd type="none" w="med" len="med"/>
            </a:ln>
          </p:spPr>
        </p:cxnSp>
        <p:sp>
          <p:nvSpPr>
            <p:cNvPr id="836" name="Google Shape;836;p51"/>
            <p:cNvSpPr/>
            <p:nvPr/>
          </p:nvSpPr>
          <p:spPr>
            <a:xfrm>
              <a:off x="3101117" y="3816566"/>
              <a:ext cx="2940992" cy="933489"/>
            </a:xfrm>
            <a:prstGeom prst="roundRect">
              <a:avLst>
                <a:gd name="adj" fmla="val 31114"/>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Rectangle 22"/>
            <p:cNvSpPr/>
            <p:nvPr/>
          </p:nvSpPr>
          <p:spPr>
            <a:xfrm>
              <a:off x="3125544" y="4083255"/>
              <a:ext cx="2892138" cy="400110"/>
            </a:xfrm>
            <a:prstGeom prst="rect">
              <a:avLst/>
            </a:prstGeom>
          </p:spPr>
          <p:txBody>
            <a:bodyPr wrap="none">
              <a:spAutoFit/>
            </a:bodyPr>
            <a:lstStyle/>
            <a:p>
              <a:r>
                <a:rPr lang="en-US" sz="2000" dirty="0" err="1" smtClean="0"/>
                <a:t>Nguyên</a:t>
              </a:r>
              <a:r>
                <a:rPr lang="en-US" sz="2000" dirty="0" smtClean="0"/>
                <a:t> </a:t>
              </a:r>
              <a:r>
                <a:rPr lang="en-US" sz="2000" dirty="0" err="1" smtClean="0"/>
                <a:t>tắc</a:t>
              </a:r>
              <a:r>
                <a:rPr lang="en-US" sz="2000" dirty="0" smtClean="0"/>
                <a:t> </a:t>
              </a:r>
              <a:r>
                <a:rPr lang="en-US" sz="2000" dirty="0" err="1"/>
                <a:t>pháp</a:t>
              </a:r>
              <a:r>
                <a:rPr lang="en-US" sz="2000" dirty="0"/>
                <a:t> </a:t>
              </a:r>
              <a:r>
                <a:rPr lang="en-US" sz="2000" dirty="0" err="1"/>
                <a:t>quyền</a:t>
              </a:r>
              <a:endParaRPr lang="en-US" sz="2000" dirty="0"/>
            </a:p>
          </p:txBody>
        </p:sp>
      </p:grpSp>
      <p:grpSp>
        <p:nvGrpSpPr>
          <p:cNvPr id="50" name="Group 49"/>
          <p:cNvGrpSpPr/>
          <p:nvPr/>
        </p:nvGrpSpPr>
        <p:grpSpPr>
          <a:xfrm>
            <a:off x="6207092" y="2422192"/>
            <a:ext cx="2867946" cy="2016230"/>
            <a:chOff x="6207092" y="2422192"/>
            <a:chExt cx="2867946" cy="2016230"/>
          </a:xfrm>
        </p:grpSpPr>
        <p:cxnSp>
          <p:nvCxnSpPr>
            <p:cNvPr id="833" name="Google Shape;833;p51"/>
            <p:cNvCxnSpPr>
              <a:stCxn id="834" idx="1"/>
            </p:cNvCxnSpPr>
            <p:nvPr/>
          </p:nvCxnSpPr>
          <p:spPr>
            <a:xfrm flipH="1" flipV="1">
              <a:off x="6207092" y="3046369"/>
              <a:ext cx="314686" cy="383938"/>
            </a:xfrm>
            <a:prstGeom prst="straightConnector1">
              <a:avLst/>
            </a:prstGeom>
            <a:noFill/>
            <a:ln w="9525" cap="flat" cmpd="sng">
              <a:solidFill>
                <a:schemeClr val="dk2"/>
              </a:solidFill>
              <a:prstDash val="dash"/>
              <a:round/>
              <a:headEnd type="none" w="med" len="med"/>
              <a:tailEnd type="none" w="med" len="med"/>
            </a:ln>
          </p:spPr>
        </p:cxnSp>
        <p:grpSp>
          <p:nvGrpSpPr>
            <p:cNvPr id="48" name="Group 47"/>
            <p:cNvGrpSpPr/>
            <p:nvPr/>
          </p:nvGrpSpPr>
          <p:grpSpPr>
            <a:xfrm>
              <a:off x="6438284" y="2422192"/>
              <a:ext cx="2636754" cy="2016230"/>
              <a:chOff x="6438284" y="2422192"/>
              <a:chExt cx="2636754" cy="2016230"/>
            </a:xfrm>
          </p:grpSpPr>
          <p:sp>
            <p:nvSpPr>
              <p:cNvPr id="834" name="Google Shape;834;p51"/>
              <p:cNvSpPr/>
              <p:nvPr/>
            </p:nvSpPr>
            <p:spPr>
              <a:xfrm>
                <a:off x="6521778" y="2422192"/>
                <a:ext cx="2469766" cy="2016230"/>
              </a:xfrm>
              <a:prstGeom prst="roundRect">
                <a:avLst>
                  <a:gd name="adj" fmla="val 16419"/>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Rectangle 42"/>
              <p:cNvSpPr/>
              <p:nvPr/>
            </p:nvSpPr>
            <p:spPr>
              <a:xfrm>
                <a:off x="6438284" y="2479371"/>
                <a:ext cx="2636754" cy="1938992"/>
              </a:xfrm>
              <a:prstGeom prst="rect">
                <a:avLst/>
              </a:prstGeom>
            </p:spPr>
            <p:txBody>
              <a:bodyPr wrap="square">
                <a:spAutoFit/>
              </a:bodyPr>
              <a:lstStyle/>
              <a:p>
                <a:pPr algn="ctr">
                  <a:lnSpc>
                    <a:spcPct val="150000"/>
                  </a:lnSpc>
                </a:pPr>
                <a:r>
                  <a:rPr lang="en-US" sz="2000" dirty="0" err="1"/>
                  <a:t>N</a:t>
                </a:r>
                <a:r>
                  <a:rPr lang="en-US" sz="2000" dirty="0" err="1" smtClean="0"/>
                  <a:t>guyên</a:t>
                </a:r>
                <a:r>
                  <a:rPr lang="en-US" sz="2000" dirty="0" smtClean="0"/>
                  <a:t> </a:t>
                </a:r>
                <a:r>
                  <a:rPr lang="en-US" sz="2000" dirty="0" err="1"/>
                  <a:t>tắc</a:t>
                </a:r>
                <a:r>
                  <a:rPr lang="en-US" sz="2000" dirty="0"/>
                  <a:t> </a:t>
                </a:r>
                <a:r>
                  <a:rPr lang="en-US" sz="2000" dirty="0" err="1"/>
                  <a:t>tập</a:t>
                </a:r>
                <a:r>
                  <a:rPr lang="en-US" sz="2000" dirty="0"/>
                  <a:t> </a:t>
                </a:r>
                <a:r>
                  <a:rPr lang="en-US" sz="2000" dirty="0" err="1"/>
                  <a:t>trung</a:t>
                </a:r>
                <a:r>
                  <a:rPr lang="en-US" sz="2000" dirty="0"/>
                  <a:t> </a:t>
                </a:r>
                <a:r>
                  <a:rPr lang="en-US" sz="2000" dirty="0" err="1"/>
                  <a:t>dân</a:t>
                </a:r>
                <a:r>
                  <a:rPr lang="en-US" sz="2000" dirty="0"/>
                  <a:t> </a:t>
                </a:r>
                <a:r>
                  <a:rPr lang="en-US" sz="2000" dirty="0" err="1"/>
                  <a:t>chủ</a:t>
                </a:r>
                <a:r>
                  <a:rPr lang="en-US" sz="2000" dirty="0"/>
                  <a:t>, </a:t>
                </a:r>
                <a:r>
                  <a:rPr lang="en-US" sz="2000" dirty="0" err="1"/>
                  <a:t>tập</a:t>
                </a:r>
                <a:r>
                  <a:rPr lang="en-US" sz="2000" dirty="0"/>
                  <a:t> </a:t>
                </a:r>
                <a:r>
                  <a:rPr lang="en-US" sz="2000" dirty="0" err="1"/>
                  <a:t>thể</a:t>
                </a:r>
                <a:r>
                  <a:rPr lang="en-US" sz="2000" dirty="0"/>
                  <a:t> </a:t>
                </a:r>
                <a:endParaRPr lang="en-US" sz="2000" dirty="0" smtClean="0"/>
              </a:p>
              <a:p>
                <a:pPr algn="ctr">
                  <a:lnSpc>
                    <a:spcPct val="150000"/>
                  </a:lnSpc>
                </a:pPr>
                <a:r>
                  <a:rPr lang="en-US" sz="2000" dirty="0" err="1" smtClean="0"/>
                  <a:t>lãnh</a:t>
                </a:r>
                <a:r>
                  <a:rPr lang="en-US" sz="2000" dirty="0" smtClean="0"/>
                  <a:t> </a:t>
                </a:r>
                <a:r>
                  <a:rPr lang="en-US" sz="2000" dirty="0" err="1"/>
                  <a:t>đạo</a:t>
                </a:r>
                <a:r>
                  <a:rPr lang="en-US" sz="2000" dirty="0"/>
                  <a:t>, </a:t>
                </a:r>
                <a:r>
                  <a:rPr lang="en-US" sz="2000" dirty="0" err="1"/>
                  <a:t>cá</a:t>
                </a:r>
                <a:r>
                  <a:rPr lang="en-US" sz="2000" dirty="0"/>
                  <a:t> </a:t>
                </a:r>
                <a:r>
                  <a:rPr lang="en-US" sz="2000" dirty="0" err="1"/>
                  <a:t>nhân</a:t>
                </a:r>
                <a:r>
                  <a:rPr lang="en-US" sz="2000" dirty="0"/>
                  <a:t> </a:t>
                </a:r>
                <a:r>
                  <a:rPr lang="en-US" sz="2000" dirty="0" err="1"/>
                  <a:t>phụ</a:t>
                </a:r>
                <a:r>
                  <a:rPr lang="en-US" sz="2000" dirty="0"/>
                  <a:t> </a:t>
                </a:r>
                <a:r>
                  <a:rPr lang="en-US" sz="2000" dirty="0" err="1"/>
                  <a:t>trách</a:t>
                </a:r>
                <a:endParaRPr lang="en-US" sz="2000" dirty="0"/>
              </a:p>
            </p:txBody>
          </p:sp>
        </p:grpSp>
      </p:grpSp>
      <p:grpSp>
        <p:nvGrpSpPr>
          <p:cNvPr id="49" name="Group 48"/>
          <p:cNvGrpSpPr/>
          <p:nvPr/>
        </p:nvGrpSpPr>
        <p:grpSpPr>
          <a:xfrm>
            <a:off x="6288723" y="944862"/>
            <a:ext cx="2833544" cy="1477329"/>
            <a:chOff x="6288723" y="944862"/>
            <a:chExt cx="2833544" cy="1477329"/>
          </a:xfrm>
        </p:grpSpPr>
        <p:cxnSp>
          <p:nvCxnSpPr>
            <p:cNvPr id="831" name="Google Shape;831;p51"/>
            <p:cNvCxnSpPr>
              <a:stCxn id="832" idx="1"/>
            </p:cNvCxnSpPr>
            <p:nvPr/>
          </p:nvCxnSpPr>
          <p:spPr>
            <a:xfrm flipH="1">
              <a:off x="6288723" y="1489573"/>
              <a:ext cx="233054" cy="932618"/>
            </a:xfrm>
            <a:prstGeom prst="straightConnector1">
              <a:avLst/>
            </a:prstGeom>
            <a:noFill/>
            <a:ln w="9525" cap="flat" cmpd="sng">
              <a:solidFill>
                <a:schemeClr val="dk2"/>
              </a:solidFill>
              <a:prstDash val="dash"/>
              <a:round/>
              <a:headEnd type="none" w="med" len="med"/>
              <a:tailEnd type="none" w="med" len="med"/>
            </a:ln>
          </p:spPr>
        </p:cxnSp>
        <p:grpSp>
          <p:nvGrpSpPr>
            <p:cNvPr id="47" name="Group 46"/>
            <p:cNvGrpSpPr/>
            <p:nvPr/>
          </p:nvGrpSpPr>
          <p:grpSpPr>
            <a:xfrm>
              <a:off x="6391054" y="944862"/>
              <a:ext cx="2731213" cy="1089422"/>
              <a:chOff x="6391054" y="944862"/>
              <a:chExt cx="2731213" cy="1089422"/>
            </a:xfrm>
          </p:grpSpPr>
          <p:sp>
            <p:nvSpPr>
              <p:cNvPr id="832" name="Google Shape;832;p51"/>
              <p:cNvSpPr/>
              <p:nvPr/>
            </p:nvSpPr>
            <p:spPr>
              <a:xfrm>
                <a:off x="6521777" y="944862"/>
                <a:ext cx="2469767" cy="1089422"/>
              </a:xfrm>
              <a:prstGeom prst="roundRect">
                <a:avLst>
                  <a:gd name="adj" fmla="val 18924"/>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Rectangle 44"/>
              <p:cNvSpPr/>
              <p:nvPr/>
            </p:nvSpPr>
            <p:spPr>
              <a:xfrm>
                <a:off x="6391054" y="971926"/>
                <a:ext cx="2731213" cy="958660"/>
              </a:xfrm>
              <a:prstGeom prst="rect">
                <a:avLst/>
              </a:prstGeom>
            </p:spPr>
            <p:txBody>
              <a:bodyPr wrap="square">
                <a:spAutoFit/>
              </a:bodyPr>
              <a:lstStyle/>
              <a:p>
                <a:pPr algn="ctr">
                  <a:lnSpc>
                    <a:spcPct val="150000"/>
                  </a:lnSpc>
                </a:pPr>
                <a:r>
                  <a:rPr lang="en-US" sz="2000" dirty="0" err="1"/>
                  <a:t>N</a:t>
                </a:r>
                <a:r>
                  <a:rPr lang="en-US" sz="2000" dirty="0" err="1" smtClean="0"/>
                  <a:t>guyên</a:t>
                </a:r>
                <a:r>
                  <a:rPr lang="en-US" sz="2000" dirty="0" smtClean="0"/>
                  <a:t> </a:t>
                </a:r>
                <a:r>
                  <a:rPr lang="en-US" sz="2000" dirty="0" err="1"/>
                  <a:t>tắc</a:t>
                </a:r>
                <a:r>
                  <a:rPr lang="en-US" sz="2000" dirty="0"/>
                  <a:t> </a:t>
                </a:r>
                <a:r>
                  <a:rPr lang="en-US" sz="2000" dirty="0" err="1"/>
                  <a:t>pháp</a:t>
                </a:r>
                <a:r>
                  <a:rPr lang="en-US" sz="2000" dirty="0"/>
                  <a:t> </a:t>
                </a:r>
                <a:r>
                  <a:rPr lang="en-US" sz="2000" dirty="0" err="1"/>
                  <a:t>chế</a:t>
                </a:r>
                <a:r>
                  <a:rPr lang="en-US" sz="2000" dirty="0"/>
                  <a:t> </a:t>
                </a:r>
                <a:r>
                  <a:rPr lang="en-US" sz="2000" dirty="0" err="1"/>
                  <a:t>xã</a:t>
                </a:r>
                <a:r>
                  <a:rPr lang="en-US" sz="2000" dirty="0"/>
                  <a:t> </a:t>
                </a:r>
                <a:r>
                  <a:rPr lang="en-US" sz="2000" dirty="0" err="1"/>
                  <a:t>hội</a:t>
                </a:r>
                <a:r>
                  <a:rPr lang="en-US" sz="2000" dirty="0"/>
                  <a:t> </a:t>
                </a:r>
                <a:r>
                  <a:rPr lang="en-US" sz="2000" dirty="0" err="1"/>
                  <a:t>chủ</a:t>
                </a:r>
                <a:r>
                  <a:rPr lang="en-US" sz="2000" dirty="0"/>
                  <a:t> </a:t>
                </a:r>
                <a:r>
                  <a:rPr lang="en-US" sz="2000" dirty="0" err="1"/>
                  <a:t>nghĩa</a:t>
                </a:r>
                <a:r>
                  <a:rPr lang="en-US" sz="2000" dirty="0"/>
                  <a:t>.</a:t>
                </a:r>
              </a:p>
            </p:txBody>
          </p:sp>
        </p:grpSp>
      </p:grpSp>
    </p:spTree>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righ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up)">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21" name="Rectangle 20"/>
          <p:cNvSpPr/>
          <p:nvPr/>
        </p:nvSpPr>
        <p:spPr>
          <a:xfrm>
            <a:off x="999161" y="365818"/>
            <a:ext cx="7166225" cy="1052596"/>
          </a:xfrm>
          <a:prstGeom prst="rect">
            <a:avLst/>
          </a:prstGeom>
        </p:spPr>
        <p:txBody>
          <a:bodyPr wrap="square">
            <a:spAutoFit/>
          </a:bodyPr>
          <a:lstStyle/>
          <a:p>
            <a:pPr algn="ctr">
              <a:lnSpc>
                <a:spcPct val="130000"/>
              </a:lnSpc>
            </a:pPr>
            <a:r>
              <a:rPr lang="en-US" sz="2400" b="1" dirty="0" smtClean="0">
                <a:solidFill>
                  <a:schemeClr val="accent2">
                    <a:lumMod val="75000"/>
                  </a:schemeClr>
                </a:solidFill>
              </a:rPr>
              <a:t>4. </a:t>
            </a:r>
            <a:r>
              <a:rPr lang="en-US" sz="2400" b="1" dirty="0" err="1" smtClean="0">
                <a:solidFill>
                  <a:schemeClr val="accent2">
                    <a:lumMod val="75000"/>
                  </a:schemeClr>
                </a:solidFill>
              </a:rPr>
              <a:t>Trách</a:t>
            </a:r>
            <a:r>
              <a:rPr lang="en-US" sz="2400" b="1" dirty="0" smtClean="0">
                <a:solidFill>
                  <a:schemeClr val="accent2">
                    <a:lumMod val="75000"/>
                  </a:schemeClr>
                </a:solidFill>
              </a:rPr>
              <a:t> </a:t>
            </a:r>
            <a:r>
              <a:rPr lang="en-US" sz="2400" b="1" dirty="0" err="1" smtClean="0">
                <a:solidFill>
                  <a:schemeClr val="accent2">
                    <a:lumMod val="75000"/>
                  </a:schemeClr>
                </a:solidFill>
              </a:rPr>
              <a:t>nhiệm</a:t>
            </a:r>
            <a:r>
              <a:rPr lang="en-US" sz="2400" b="1" dirty="0" smtClean="0">
                <a:solidFill>
                  <a:schemeClr val="accent2">
                    <a:lumMod val="75000"/>
                  </a:schemeClr>
                </a:solidFill>
              </a:rPr>
              <a:t> </a:t>
            </a:r>
            <a:r>
              <a:rPr lang="en-US" sz="2400" b="1" dirty="0" err="1" smtClean="0">
                <a:solidFill>
                  <a:schemeClr val="accent2">
                    <a:lumMod val="75000"/>
                  </a:schemeClr>
                </a:solidFill>
              </a:rPr>
              <a:t>của</a:t>
            </a:r>
            <a:r>
              <a:rPr lang="en-US" sz="2400" b="1" dirty="0" smtClean="0">
                <a:solidFill>
                  <a:schemeClr val="accent2">
                    <a:lumMod val="75000"/>
                  </a:schemeClr>
                </a:solidFill>
              </a:rPr>
              <a:t> </a:t>
            </a:r>
            <a:r>
              <a:rPr lang="en-US" sz="2400" b="1" dirty="0" err="1" smtClean="0">
                <a:solidFill>
                  <a:schemeClr val="accent2">
                    <a:lumMod val="75000"/>
                  </a:schemeClr>
                </a:solidFill>
              </a:rPr>
              <a:t>công</a:t>
            </a:r>
            <a:r>
              <a:rPr lang="en-US" sz="2400" b="1" dirty="0" smtClean="0">
                <a:solidFill>
                  <a:schemeClr val="accent2">
                    <a:lumMod val="75000"/>
                  </a:schemeClr>
                </a:solidFill>
              </a:rPr>
              <a:t> </a:t>
            </a:r>
            <a:r>
              <a:rPr lang="en-US" sz="2400" b="1" dirty="0" err="1" smtClean="0">
                <a:solidFill>
                  <a:schemeClr val="accent2">
                    <a:lumMod val="75000"/>
                  </a:schemeClr>
                </a:solidFill>
              </a:rPr>
              <a:t>dân</a:t>
            </a:r>
            <a:r>
              <a:rPr lang="en-US" sz="2400" b="1" dirty="0" smtClean="0">
                <a:solidFill>
                  <a:schemeClr val="accent2">
                    <a:lumMod val="75000"/>
                  </a:schemeClr>
                </a:solidFill>
              </a:rPr>
              <a:t> </a:t>
            </a:r>
            <a:r>
              <a:rPr lang="en-US" sz="2400" b="1" dirty="0" err="1" smtClean="0">
                <a:solidFill>
                  <a:schemeClr val="accent2">
                    <a:lumMod val="75000"/>
                  </a:schemeClr>
                </a:solidFill>
              </a:rPr>
              <a:t>trong</a:t>
            </a:r>
            <a:r>
              <a:rPr lang="en-US" sz="2400" b="1" dirty="0" smtClean="0">
                <a:solidFill>
                  <a:schemeClr val="accent2">
                    <a:lumMod val="75000"/>
                  </a:schemeClr>
                </a:solidFill>
              </a:rPr>
              <a:t> </a:t>
            </a:r>
            <a:r>
              <a:rPr lang="en-US" sz="2400" b="1" dirty="0" err="1" smtClean="0">
                <a:solidFill>
                  <a:schemeClr val="accent2">
                    <a:lumMod val="75000"/>
                  </a:schemeClr>
                </a:solidFill>
              </a:rPr>
              <a:t>xây</a:t>
            </a:r>
            <a:r>
              <a:rPr lang="en-US" sz="2400" b="1" dirty="0" smtClean="0">
                <a:solidFill>
                  <a:schemeClr val="accent2">
                    <a:lumMod val="75000"/>
                  </a:schemeClr>
                </a:solidFill>
              </a:rPr>
              <a:t> </a:t>
            </a:r>
            <a:r>
              <a:rPr lang="en-US" sz="2400" b="1" dirty="0" err="1" smtClean="0">
                <a:solidFill>
                  <a:schemeClr val="accent2">
                    <a:lumMod val="75000"/>
                  </a:schemeClr>
                </a:solidFill>
              </a:rPr>
              <a:t>dựng</a:t>
            </a:r>
            <a:r>
              <a:rPr lang="en-US" sz="2400" b="1" dirty="0" smtClean="0">
                <a:solidFill>
                  <a:schemeClr val="accent2">
                    <a:lumMod val="75000"/>
                  </a:schemeClr>
                </a:solidFill>
              </a:rPr>
              <a:t> </a:t>
            </a:r>
            <a:r>
              <a:rPr lang="en-US" sz="2400" b="1" dirty="0" err="1" smtClean="0">
                <a:solidFill>
                  <a:schemeClr val="accent2">
                    <a:lumMod val="75000"/>
                  </a:schemeClr>
                </a:solidFill>
              </a:rPr>
              <a:t>và</a:t>
            </a:r>
            <a:r>
              <a:rPr lang="en-US" sz="2400" b="1" dirty="0" smtClean="0">
                <a:solidFill>
                  <a:schemeClr val="accent2">
                    <a:lumMod val="75000"/>
                  </a:schemeClr>
                </a:solidFill>
              </a:rPr>
              <a:t> </a:t>
            </a:r>
            <a:r>
              <a:rPr lang="en-US" sz="2400" b="1" dirty="0" err="1" smtClean="0">
                <a:solidFill>
                  <a:schemeClr val="accent2">
                    <a:lumMod val="75000"/>
                  </a:schemeClr>
                </a:solidFill>
              </a:rPr>
              <a:t>bảo</a:t>
            </a:r>
            <a:r>
              <a:rPr lang="en-US" sz="2400" b="1" dirty="0" smtClean="0">
                <a:solidFill>
                  <a:schemeClr val="accent2">
                    <a:lumMod val="75000"/>
                  </a:schemeClr>
                </a:solidFill>
              </a:rPr>
              <a:t> </a:t>
            </a:r>
            <a:r>
              <a:rPr lang="en-US" sz="2400" b="1" dirty="0" err="1" smtClean="0">
                <a:solidFill>
                  <a:schemeClr val="accent2">
                    <a:lumMod val="75000"/>
                  </a:schemeClr>
                </a:solidFill>
              </a:rPr>
              <a:t>vệ</a:t>
            </a:r>
            <a:r>
              <a:rPr lang="en-US" sz="2400" b="1" dirty="0" smtClean="0">
                <a:solidFill>
                  <a:schemeClr val="accent2">
                    <a:lumMod val="75000"/>
                  </a:schemeClr>
                </a:solidFill>
              </a:rPr>
              <a:t> </a:t>
            </a:r>
            <a:r>
              <a:rPr lang="en-US" sz="2400" b="1" dirty="0" err="1" smtClean="0">
                <a:solidFill>
                  <a:schemeClr val="accent2">
                    <a:lumMod val="75000"/>
                  </a:schemeClr>
                </a:solidFill>
              </a:rPr>
              <a:t>hệ</a:t>
            </a:r>
            <a:r>
              <a:rPr lang="en-US" sz="2400" b="1" dirty="0" smtClean="0">
                <a:solidFill>
                  <a:schemeClr val="accent2">
                    <a:lumMod val="75000"/>
                  </a:schemeClr>
                </a:solidFill>
              </a:rPr>
              <a:t> </a:t>
            </a:r>
            <a:r>
              <a:rPr lang="en-US" sz="2400" b="1" dirty="0" err="1" smtClean="0">
                <a:solidFill>
                  <a:schemeClr val="accent2">
                    <a:lumMod val="75000"/>
                  </a:schemeClr>
                </a:solidFill>
              </a:rPr>
              <a:t>thống</a:t>
            </a:r>
            <a:r>
              <a:rPr lang="en-US" sz="2400" b="1" dirty="0" smtClean="0">
                <a:solidFill>
                  <a:schemeClr val="accent2">
                    <a:lumMod val="75000"/>
                  </a:schemeClr>
                </a:solidFill>
              </a:rPr>
              <a:t> </a:t>
            </a:r>
            <a:r>
              <a:rPr lang="en-US" sz="2400" b="1" dirty="0" err="1" smtClean="0">
                <a:solidFill>
                  <a:schemeClr val="accent2">
                    <a:lumMod val="75000"/>
                  </a:schemeClr>
                </a:solidFill>
              </a:rPr>
              <a:t>chính</a:t>
            </a:r>
            <a:r>
              <a:rPr lang="en-US" sz="2400" b="1" dirty="0" smtClean="0">
                <a:solidFill>
                  <a:schemeClr val="accent2">
                    <a:lumMod val="75000"/>
                  </a:schemeClr>
                </a:solidFill>
              </a:rPr>
              <a:t> </a:t>
            </a:r>
            <a:r>
              <a:rPr lang="en-US" sz="2400" b="1" dirty="0" err="1" smtClean="0">
                <a:solidFill>
                  <a:schemeClr val="accent2">
                    <a:lumMod val="75000"/>
                  </a:schemeClr>
                </a:solidFill>
              </a:rPr>
              <a:t>trị</a:t>
            </a:r>
            <a:endParaRPr lang="vi-VN" sz="2400" b="1" dirty="0">
              <a:solidFill>
                <a:schemeClr val="accent2">
                  <a:lumMod val="75000"/>
                </a:schemeClr>
              </a:solidFill>
            </a:endParaRPr>
          </a:p>
        </p:txBody>
      </p:sp>
      <p:sp>
        <p:nvSpPr>
          <p:cNvPr id="2" name="Rectangle 1"/>
          <p:cNvSpPr/>
          <p:nvPr/>
        </p:nvSpPr>
        <p:spPr>
          <a:xfrm>
            <a:off x="1706189" y="1418414"/>
            <a:ext cx="6587205" cy="1107996"/>
          </a:xfrm>
          <a:prstGeom prst="rect">
            <a:avLst/>
          </a:prstGeom>
        </p:spPr>
        <p:txBody>
          <a:bodyPr wrap="square">
            <a:spAutoFit/>
          </a:bodyPr>
          <a:lstStyle/>
          <a:p>
            <a:pPr algn="just">
              <a:lnSpc>
                <a:spcPct val="150000"/>
              </a:lnSpc>
            </a:pPr>
            <a:r>
              <a:rPr lang="en-US" sz="2200" i="1" dirty="0" err="1" smtClean="0">
                <a:solidFill>
                  <a:schemeClr val="accent6">
                    <a:lumMod val="50000"/>
                  </a:schemeClr>
                </a:solidFill>
              </a:rPr>
              <a:t>Thảo</a:t>
            </a:r>
            <a:r>
              <a:rPr lang="en-US" sz="2200" i="1" dirty="0" smtClean="0">
                <a:solidFill>
                  <a:schemeClr val="accent6">
                    <a:lumMod val="50000"/>
                  </a:schemeClr>
                </a:solidFill>
              </a:rPr>
              <a:t> </a:t>
            </a:r>
            <a:r>
              <a:rPr lang="en-US" sz="2200" i="1" dirty="0" err="1" smtClean="0">
                <a:solidFill>
                  <a:schemeClr val="accent6">
                    <a:lumMod val="50000"/>
                  </a:schemeClr>
                </a:solidFill>
              </a:rPr>
              <a:t>luận</a:t>
            </a:r>
            <a:r>
              <a:rPr lang="en-US" sz="2200" i="1" dirty="0" smtClean="0">
                <a:solidFill>
                  <a:schemeClr val="accent6">
                    <a:lumMod val="50000"/>
                  </a:schemeClr>
                </a:solidFill>
              </a:rPr>
              <a:t> </a:t>
            </a:r>
            <a:r>
              <a:rPr lang="en-US" sz="2200" i="1" dirty="0" err="1" smtClean="0">
                <a:solidFill>
                  <a:schemeClr val="accent6">
                    <a:lumMod val="50000"/>
                  </a:schemeClr>
                </a:solidFill>
              </a:rPr>
              <a:t>nhóm</a:t>
            </a:r>
            <a:r>
              <a:rPr lang="en-US" sz="2200" i="1" dirty="0" smtClean="0">
                <a:solidFill>
                  <a:schemeClr val="accent6">
                    <a:lumMod val="50000"/>
                  </a:schemeClr>
                </a:solidFill>
              </a:rPr>
              <a:t> </a:t>
            </a:r>
            <a:r>
              <a:rPr lang="en-US" sz="2200" i="1" dirty="0" err="1" smtClean="0">
                <a:solidFill>
                  <a:schemeClr val="accent6">
                    <a:lumMod val="50000"/>
                  </a:schemeClr>
                </a:solidFill>
              </a:rPr>
              <a:t>đôi</a:t>
            </a:r>
            <a:r>
              <a:rPr lang="en-US" sz="2200" i="1" dirty="0" smtClean="0">
                <a:solidFill>
                  <a:schemeClr val="accent6">
                    <a:lumMod val="50000"/>
                  </a:schemeClr>
                </a:solidFill>
              </a:rPr>
              <a:t>, </a:t>
            </a:r>
            <a:r>
              <a:rPr lang="en-US" sz="2200" i="1" dirty="0" err="1" smtClean="0">
                <a:solidFill>
                  <a:schemeClr val="accent6">
                    <a:lumMod val="50000"/>
                  </a:schemeClr>
                </a:solidFill>
              </a:rPr>
              <a:t>đọc</a:t>
            </a:r>
            <a:r>
              <a:rPr lang="en-US" sz="2200" i="1" dirty="0" smtClean="0">
                <a:solidFill>
                  <a:schemeClr val="accent6">
                    <a:lumMod val="50000"/>
                  </a:schemeClr>
                </a:solidFill>
              </a:rPr>
              <a:t> </a:t>
            </a:r>
            <a:r>
              <a:rPr lang="en-US" sz="2200" i="1" dirty="0" err="1" smtClean="0">
                <a:solidFill>
                  <a:schemeClr val="accent6">
                    <a:lumMod val="50000"/>
                  </a:schemeClr>
                </a:solidFill>
              </a:rPr>
              <a:t>tình</a:t>
            </a:r>
            <a:r>
              <a:rPr lang="en-US" sz="2200" i="1" dirty="0" smtClean="0">
                <a:solidFill>
                  <a:schemeClr val="accent6">
                    <a:lumMod val="50000"/>
                  </a:schemeClr>
                </a:solidFill>
              </a:rPr>
              <a:t> </a:t>
            </a:r>
            <a:r>
              <a:rPr lang="en-US" sz="2200" i="1" dirty="0" err="1" smtClean="0">
                <a:solidFill>
                  <a:schemeClr val="accent6">
                    <a:lumMod val="50000"/>
                  </a:schemeClr>
                </a:solidFill>
              </a:rPr>
              <a:t>huống</a:t>
            </a:r>
            <a:r>
              <a:rPr lang="en-US" sz="2200" i="1" dirty="0" smtClean="0">
                <a:solidFill>
                  <a:schemeClr val="accent6">
                    <a:lumMod val="50000"/>
                  </a:schemeClr>
                </a:solidFill>
              </a:rPr>
              <a:t> </a:t>
            </a:r>
            <a:r>
              <a:rPr lang="en-US" sz="2200" i="1" dirty="0" err="1" smtClean="0">
                <a:solidFill>
                  <a:schemeClr val="accent6">
                    <a:lumMod val="50000"/>
                  </a:schemeClr>
                </a:solidFill>
              </a:rPr>
              <a:t>trong</a:t>
            </a:r>
            <a:r>
              <a:rPr lang="en-US" sz="2200" i="1" dirty="0" smtClean="0">
                <a:solidFill>
                  <a:schemeClr val="accent6">
                    <a:lumMod val="50000"/>
                  </a:schemeClr>
                </a:solidFill>
              </a:rPr>
              <a:t> </a:t>
            </a:r>
            <a:r>
              <a:rPr lang="en-US" sz="2200" i="1" dirty="0" err="1" smtClean="0">
                <a:solidFill>
                  <a:schemeClr val="accent6">
                    <a:lumMod val="50000"/>
                  </a:schemeClr>
                </a:solidFill>
              </a:rPr>
              <a:t>mục</a:t>
            </a:r>
            <a:r>
              <a:rPr lang="en-US" sz="2200" i="1" dirty="0" smtClean="0">
                <a:solidFill>
                  <a:schemeClr val="accent6">
                    <a:lumMod val="50000"/>
                  </a:schemeClr>
                </a:solidFill>
              </a:rPr>
              <a:t> 4 SGK </a:t>
            </a:r>
            <a:r>
              <a:rPr lang="en-US" sz="2200" i="1" dirty="0" err="1" smtClean="0">
                <a:solidFill>
                  <a:schemeClr val="accent6">
                    <a:lumMod val="50000"/>
                  </a:schemeClr>
                </a:solidFill>
              </a:rPr>
              <a:t>trang</a:t>
            </a:r>
            <a:r>
              <a:rPr lang="en-US" sz="2200" i="1" dirty="0" smtClean="0">
                <a:solidFill>
                  <a:schemeClr val="accent6">
                    <a:lumMod val="50000"/>
                  </a:schemeClr>
                </a:solidFill>
              </a:rPr>
              <a:t> 75 </a:t>
            </a:r>
            <a:r>
              <a:rPr lang="en-US" sz="2200" i="1" dirty="0" err="1" smtClean="0">
                <a:solidFill>
                  <a:schemeClr val="accent6">
                    <a:lumMod val="50000"/>
                  </a:schemeClr>
                </a:solidFill>
              </a:rPr>
              <a:t>và</a:t>
            </a:r>
            <a:r>
              <a:rPr lang="en-US" sz="2200" i="1" dirty="0" smtClean="0">
                <a:solidFill>
                  <a:schemeClr val="accent6">
                    <a:lumMod val="50000"/>
                  </a:schemeClr>
                </a:solidFill>
              </a:rPr>
              <a:t> </a:t>
            </a:r>
            <a:r>
              <a:rPr lang="en-US" sz="2200" i="1" dirty="0" err="1">
                <a:solidFill>
                  <a:schemeClr val="accent6">
                    <a:lumMod val="50000"/>
                  </a:schemeClr>
                </a:solidFill>
              </a:rPr>
              <a:t>trả</a:t>
            </a:r>
            <a:r>
              <a:rPr lang="en-US" sz="2200" i="1" dirty="0">
                <a:solidFill>
                  <a:schemeClr val="accent6">
                    <a:lumMod val="50000"/>
                  </a:schemeClr>
                </a:solidFill>
              </a:rPr>
              <a:t> </a:t>
            </a:r>
            <a:r>
              <a:rPr lang="en-US" sz="2200" i="1" dirty="0" err="1">
                <a:solidFill>
                  <a:schemeClr val="accent6">
                    <a:lumMod val="50000"/>
                  </a:schemeClr>
                </a:solidFill>
              </a:rPr>
              <a:t>lời</a:t>
            </a:r>
            <a:r>
              <a:rPr lang="en-US" sz="2200" i="1" dirty="0">
                <a:solidFill>
                  <a:schemeClr val="accent6">
                    <a:lumMod val="50000"/>
                  </a:schemeClr>
                </a:solidFill>
              </a:rPr>
              <a:t> </a:t>
            </a:r>
            <a:r>
              <a:rPr lang="en-US" sz="2200" i="1" dirty="0" err="1">
                <a:solidFill>
                  <a:schemeClr val="accent6">
                    <a:lumMod val="50000"/>
                  </a:schemeClr>
                </a:solidFill>
              </a:rPr>
              <a:t>các</a:t>
            </a:r>
            <a:r>
              <a:rPr lang="en-US" sz="2200" i="1" dirty="0">
                <a:solidFill>
                  <a:schemeClr val="accent6">
                    <a:lumMod val="50000"/>
                  </a:schemeClr>
                </a:solidFill>
              </a:rPr>
              <a:t> </a:t>
            </a:r>
            <a:r>
              <a:rPr lang="en-US" sz="2200" i="1" dirty="0" err="1">
                <a:solidFill>
                  <a:schemeClr val="accent6">
                    <a:lumMod val="50000"/>
                  </a:schemeClr>
                </a:solidFill>
              </a:rPr>
              <a:t>câu</a:t>
            </a:r>
            <a:r>
              <a:rPr lang="en-US" sz="2200" i="1" dirty="0">
                <a:solidFill>
                  <a:schemeClr val="accent6">
                    <a:lumMod val="50000"/>
                  </a:schemeClr>
                </a:solidFill>
              </a:rPr>
              <a:t> </a:t>
            </a:r>
            <a:r>
              <a:rPr lang="en-US" sz="2200" i="1" dirty="0" err="1">
                <a:solidFill>
                  <a:schemeClr val="accent6">
                    <a:lumMod val="50000"/>
                  </a:schemeClr>
                </a:solidFill>
              </a:rPr>
              <a:t>hỏi</a:t>
            </a:r>
            <a:r>
              <a:rPr lang="en-US" sz="2200" i="1" dirty="0">
                <a:solidFill>
                  <a:schemeClr val="accent6">
                    <a:lumMod val="50000"/>
                  </a:schemeClr>
                </a:solidFill>
              </a:rPr>
              <a:t>:</a:t>
            </a:r>
          </a:p>
        </p:txBody>
      </p:sp>
      <p:pic>
        <p:nvPicPr>
          <p:cNvPr id="24" name="Picture 8"/>
          <p:cNvPicPr>
            <a:picLocks noChangeAspect="1"/>
          </p:cNvPicPr>
          <p:nvPr/>
        </p:nvPicPr>
        <p:blipFill>
          <a:blip r:embed="rId3"/>
          <a:srcRect/>
          <a:stretch>
            <a:fillRect/>
          </a:stretch>
        </p:blipFill>
        <p:spPr>
          <a:xfrm>
            <a:off x="0" y="3083441"/>
            <a:ext cx="3398035" cy="2060059"/>
          </a:xfrm>
          <a:prstGeom prst="rect">
            <a:avLst/>
          </a:prstGeom>
        </p:spPr>
      </p:pic>
      <p:sp>
        <p:nvSpPr>
          <p:cNvPr id="3" name="Rectangle 2"/>
          <p:cNvSpPr/>
          <p:nvPr/>
        </p:nvSpPr>
        <p:spPr>
          <a:xfrm>
            <a:off x="2796362" y="2526410"/>
            <a:ext cx="5497032" cy="212365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200" dirty="0" err="1"/>
              <a:t>Em</a:t>
            </a:r>
            <a:r>
              <a:rPr lang="en-US" sz="2200" dirty="0"/>
              <a:t> </a:t>
            </a:r>
            <a:r>
              <a:rPr lang="en-US" sz="2200" dirty="0" err="1"/>
              <a:t>ủng</a:t>
            </a:r>
            <a:r>
              <a:rPr lang="en-US" sz="2200" dirty="0"/>
              <a:t> </a:t>
            </a:r>
            <a:r>
              <a:rPr lang="en-US" sz="2200" dirty="0" err="1"/>
              <a:t>hộ</a:t>
            </a:r>
            <a:r>
              <a:rPr lang="en-US" sz="2200" dirty="0"/>
              <a:t> ý </a:t>
            </a:r>
            <a:r>
              <a:rPr lang="en-US" sz="2200" dirty="0" err="1"/>
              <a:t>kiến</a:t>
            </a:r>
            <a:r>
              <a:rPr lang="en-US" sz="2200" dirty="0"/>
              <a:t> </a:t>
            </a:r>
            <a:r>
              <a:rPr lang="en-US" sz="2200" dirty="0" err="1"/>
              <a:t>của</a:t>
            </a:r>
            <a:r>
              <a:rPr lang="en-US" sz="2200" dirty="0"/>
              <a:t> A hay C? </a:t>
            </a:r>
            <a:r>
              <a:rPr lang="en-US" sz="2200" dirty="0" err="1"/>
              <a:t>Vì</a:t>
            </a:r>
            <a:r>
              <a:rPr lang="en-US" sz="2200" dirty="0"/>
              <a:t> </a:t>
            </a:r>
            <a:r>
              <a:rPr lang="en-US" sz="2200" dirty="0" err="1"/>
              <a:t>sao</a:t>
            </a:r>
            <a:r>
              <a:rPr lang="en-US" sz="2200" dirty="0"/>
              <a:t>?</a:t>
            </a:r>
          </a:p>
          <a:p>
            <a:pPr marL="342900" indent="-342900" algn="just">
              <a:lnSpc>
                <a:spcPct val="150000"/>
              </a:lnSpc>
              <a:buFont typeface="Wingdings" panose="05000000000000000000" pitchFamily="2" charset="2"/>
              <a:buChar char="Ø"/>
            </a:pPr>
            <a:r>
              <a:rPr lang="en-US" sz="2200" dirty="0" smtClean="0"/>
              <a:t>Theo </a:t>
            </a:r>
            <a:r>
              <a:rPr lang="en-US" sz="2200" dirty="0" err="1"/>
              <a:t>em</a:t>
            </a:r>
            <a:r>
              <a:rPr lang="en-US" sz="2200" dirty="0"/>
              <a:t>, </a:t>
            </a:r>
            <a:r>
              <a:rPr lang="en-US" sz="2200" dirty="0" err="1" smtClean="0"/>
              <a:t>học</a:t>
            </a:r>
            <a:r>
              <a:rPr lang="en-US" sz="2200" dirty="0" smtClean="0"/>
              <a:t> </a:t>
            </a:r>
            <a:r>
              <a:rPr lang="en-US" sz="2200" dirty="0" err="1" smtClean="0"/>
              <a:t>sinh</a:t>
            </a:r>
            <a:r>
              <a:rPr lang="en-US" sz="2200" dirty="0" smtClean="0"/>
              <a:t> </a:t>
            </a:r>
            <a:r>
              <a:rPr lang="en-US" sz="2200" dirty="0" err="1"/>
              <a:t>có</a:t>
            </a:r>
            <a:r>
              <a:rPr lang="en-US" sz="2200" dirty="0"/>
              <a:t> </a:t>
            </a:r>
            <a:r>
              <a:rPr lang="en-US" sz="2200" dirty="0" err="1"/>
              <a:t>trách</a:t>
            </a:r>
            <a:r>
              <a:rPr lang="en-US" sz="2200" dirty="0"/>
              <a:t> </a:t>
            </a:r>
            <a:r>
              <a:rPr lang="en-US" sz="2200" dirty="0" err="1"/>
              <a:t>nhiệm</a:t>
            </a:r>
            <a:r>
              <a:rPr lang="en-US" sz="2200" dirty="0"/>
              <a:t> </a:t>
            </a:r>
            <a:r>
              <a:rPr lang="en-US" sz="2200" dirty="0" err="1"/>
              <a:t>gì</a:t>
            </a:r>
            <a:r>
              <a:rPr lang="en-US" sz="2200" dirty="0"/>
              <a:t> </a:t>
            </a:r>
            <a:r>
              <a:rPr lang="en-US" sz="2200" dirty="0" err="1"/>
              <a:t>trong</a:t>
            </a:r>
            <a:r>
              <a:rPr lang="en-US" sz="2200" dirty="0"/>
              <a:t> </a:t>
            </a:r>
            <a:r>
              <a:rPr lang="en-US" sz="2200" dirty="0" err="1"/>
              <a:t>xây</a:t>
            </a:r>
            <a:r>
              <a:rPr lang="en-US" sz="2200" dirty="0"/>
              <a:t> </a:t>
            </a:r>
            <a:r>
              <a:rPr lang="en-US" sz="2200" dirty="0" err="1"/>
              <a:t>dựng</a:t>
            </a:r>
            <a:r>
              <a:rPr lang="en-US" sz="2200" dirty="0"/>
              <a:t> </a:t>
            </a:r>
            <a:r>
              <a:rPr lang="en-US" sz="2200" dirty="0" err="1"/>
              <a:t>và</a:t>
            </a:r>
            <a:r>
              <a:rPr lang="en-US" sz="2200" dirty="0"/>
              <a:t> </a:t>
            </a:r>
            <a:r>
              <a:rPr lang="en-US" sz="2200" dirty="0" err="1"/>
              <a:t>bảo</a:t>
            </a:r>
            <a:r>
              <a:rPr lang="en-US" sz="2200" dirty="0"/>
              <a:t> </a:t>
            </a:r>
            <a:r>
              <a:rPr lang="en-US" sz="2200" dirty="0" err="1"/>
              <a:t>vệ</a:t>
            </a:r>
            <a:r>
              <a:rPr lang="en-US" sz="2200" dirty="0"/>
              <a:t> </a:t>
            </a:r>
            <a:r>
              <a:rPr lang="en-US" sz="2200" dirty="0" err="1"/>
              <a:t>hệ</a:t>
            </a:r>
            <a:r>
              <a:rPr lang="en-US" sz="2200" dirty="0"/>
              <a:t> </a:t>
            </a:r>
            <a:r>
              <a:rPr lang="en-US" sz="2200" dirty="0" err="1"/>
              <a:t>thống</a:t>
            </a:r>
            <a:r>
              <a:rPr lang="en-US" sz="2200" dirty="0"/>
              <a:t> </a:t>
            </a:r>
            <a:r>
              <a:rPr lang="en-US" sz="2200" dirty="0" err="1"/>
              <a:t>chính</a:t>
            </a:r>
            <a:r>
              <a:rPr lang="en-US" sz="2200" dirty="0"/>
              <a:t> </a:t>
            </a:r>
            <a:r>
              <a:rPr lang="en-US" sz="2200" dirty="0" err="1"/>
              <a:t>trị</a:t>
            </a:r>
            <a:r>
              <a:rPr lang="en-US" sz="2200" dirty="0"/>
              <a:t>?</a:t>
            </a:r>
          </a:p>
        </p:txBody>
      </p:sp>
      <p:grpSp>
        <p:nvGrpSpPr>
          <p:cNvPr id="26" name="Google Shape;968;p54"/>
          <p:cNvGrpSpPr/>
          <p:nvPr/>
        </p:nvGrpSpPr>
        <p:grpSpPr>
          <a:xfrm>
            <a:off x="676994" y="1632069"/>
            <a:ext cx="929694" cy="680685"/>
            <a:chOff x="5362009" y="996843"/>
            <a:chExt cx="929694" cy="680685"/>
          </a:xfrm>
          <a:effectLst>
            <a:outerShdw blurRad="50800" dist="38100" dir="10800000" algn="r" rotWithShape="0">
              <a:prstClr val="black">
                <a:alpha val="40000"/>
              </a:prstClr>
            </a:outerShdw>
          </a:effectLst>
        </p:grpSpPr>
        <p:sp>
          <p:nvSpPr>
            <p:cNvPr id="27" name="Google Shape;969;p54"/>
            <p:cNvSpPr/>
            <p:nvPr/>
          </p:nvSpPr>
          <p:spPr>
            <a:xfrm>
              <a:off x="5681640" y="1203154"/>
              <a:ext cx="610064" cy="474374"/>
            </a:xfrm>
            <a:custGeom>
              <a:avLst/>
              <a:gdLst/>
              <a:ahLst/>
              <a:cxnLst/>
              <a:rect l="l" t="t" r="r" b="b"/>
              <a:pathLst>
                <a:path w="31090" h="24175" extrusionOk="0">
                  <a:moveTo>
                    <a:pt x="14741" y="0"/>
                  </a:moveTo>
                  <a:cubicBezTo>
                    <a:pt x="7801" y="0"/>
                    <a:pt x="521" y="1643"/>
                    <a:pt x="255" y="9739"/>
                  </a:cubicBezTo>
                  <a:cubicBezTo>
                    <a:pt x="1" y="16684"/>
                    <a:pt x="3201" y="19266"/>
                    <a:pt x="5637" y="20211"/>
                  </a:cubicBezTo>
                  <a:cubicBezTo>
                    <a:pt x="7091" y="20793"/>
                    <a:pt x="9418" y="20939"/>
                    <a:pt x="11491" y="20939"/>
                  </a:cubicBezTo>
                  <a:lnTo>
                    <a:pt x="13782" y="20975"/>
                  </a:lnTo>
                  <a:cubicBezTo>
                    <a:pt x="14109" y="23811"/>
                    <a:pt x="16945" y="24139"/>
                    <a:pt x="17927" y="24175"/>
                  </a:cubicBezTo>
                  <a:cubicBezTo>
                    <a:pt x="18036" y="24175"/>
                    <a:pt x="18072" y="24029"/>
                    <a:pt x="18000" y="23957"/>
                  </a:cubicBezTo>
                  <a:cubicBezTo>
                    <a:pt x="16291" y="22393"/>
                    <a:pt x="17236" y="21084"/>
                    <a:pt x="17236" y="21084"/>
                  </a:cubicBezTo>
                  <a:cubicBezTo>
                    <a:pt x="26145" y="21084"/>
                    <a:pt x="29090" y="19193"/>
                    <a:pt x="30108" y="14612"/>
                  </a:cubicBezTo>
                  <a:cubicBezTo>
                    <a:pt x="31090" y="9994"/>
                    <a:pt x="29708" y="1195"/>
                    <a:pt x="21927" y="431"/>
                  </a:cubicBezTo>
                  <a:cubicBezTo>
                    <a:pt x="19826" y="225"/>
                    <a:pt x="17307" y="0"/>
                    <a:pt x="1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70;p54"/>
            <p:cNvSpPr/>
            <p:nvPr/>
          </p:nvSpPr>
          <p:spPr>
            <a:xfrm>
              <a:off x="5362009" y="996843"/>
              <a:ext cx="671403" cy="521586"/>
            </a:xfrm>
            <a:custGeom>
              <a:avLst/>
              <a:gdLst/>
              <a:ahLst/>
              <a:cxnLst/>
              <a:rect l="l" t="t" r="r" b="b"/>
              <a:pathLst>
                <a:path w="34216" h="26581" extrusionOk="0">
                  <a:moveTo>
                    <a:pt x="17995" y="0"/>
                  </a:moveTo>
                  <a:cubicBezTo>
                    <a:pt x="15179" y="0"/>
                    <a:pt x="12415" y="247"/>
                    <a:pt x="10108" y="473"/>
                  </a:cubicBezTo>
                  <a:cubicBezTo>
                    <a:pt x="1564" y="1309"/>
                    <a:pt x="0" y="10981"/>
                    <a:pt x="1127" y="16072"/>
                  </a:cubicBezTo>
                  <a:cubicBezTo>
                    <a:pt x="2254" y="21126"/>
                    <a:pt x="5491" y="23199"/>
                    <a:pt x="15308" y="23199"/>
                  </a:cubicBezTo>
                  <a:cubicBezTo>
                    <a:pt x="15308" y="23199"/>
                    <a:pt x="16326" y="24617"/>
                    <a:pt x="14399" y="26362"/>
                  </a:cubicBezTo>
                  <a:cubicBezTo>
                    <a:pt x="14326" y="26435"/>
                    <a:pt x="14363" y="26580"/>
                    <a:pt x="14508" y="26580"/>
                  </a:cubicBezTo>
                  <a:cubicBezTo>
                    <a:pt x="15526" y="26580"/>
                    <a:pt x="18726" y="26217"/>
                    <a:pt x="19090" y="23053"/>
                  </a:cubicBezTo>
                  <a:lnTo>
                    <a:pt x="21562" y="23053"/>
                  </a:lnTo>
                  <a:cubicBezTo>
                    <a:pt x="23853" y="23017"/>
                    <a:pt x="26398" y="22835"/>
                    <a:pt x="28035" y="22217"/>
                  </a:cubicBezTo>
                  <a:cubicBezTo>
                    <a:pt x="30689" y="21162"/>
                    <a:pt x="34216" y="18326"/>
                    <a:pt x="33925" y="10727"/>
                  </a:cubicBezTo>
                  <a:cubicBezTo>
                    <a:pt x="33607" y="1807"/>
                    <a:pt x="25613" y="0"/>
                    <a:pt x="17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71;p54"/>
            <p:cNvSpPr/>
            <p:nvPr/>
          </p:nvSpPr>
          <p:spPr>
            <a:xfrm>
              <a:off x="5523247" y="1201603"/>
              <a:ext cx="77803" cy="59966"/>
            </a:xfrm>
            <a:custGeom>
              <a:avLst/>
              <a:gdLst/>
              <a:ahLst/>
              <a:cxnLst/>
              <a:rect l="l" t="t" r="r" b="b"/>
              <a:pathLst>
                <a:path w="3965" h="3056" extrusionOk="0">
                  <a:moveTo>
                    <a:pt x="1964" y="1"/>
                  </a:moveTo>
                  <a:cubicBezTo>
                    <a:pt x="1" y="1"/>
                    <a:pt x="1" y="3055"/>
                    <a:pt x="1964" y="3055"/>
                  </a:cubicBezTo>
                  <a:cubicBezTo>
                    <a:pt x="3928" y="3055"/>
                    <a:pt x="3964" y="1"/>
                    <a:pt x="1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72;p54"/>
            <p:cNvSpPr/>
            <p:nvPr/>
          </p:nvSpPr>
          <p:spPr>
            <a:xfrm>
              <a:off x="5663097" y="1201603"/>
              <a:ext cx="77784" cy="59966"/>
            </a:xfrm>
            <a:custGeom>
              <a:avLst/>
              <a:gdLst/>
              <a:ahLst/>
              <a:cxnLst/>
              <a:rect l="l" t="t" r="r" b="b"/>
              <a:pathLst>
                <a:path w="3964" h="3056" extrusionOk="0">
                  <a:moveTo>
                    <a:pt x="1964" y="1"/>
                  </a:moveTo>
                  <a:cubicBezTo>
                    <a:pt x="0" y="1"/>
                    <a:pt x="0" y="3055"/>
                    <a:pt x="1964" y="3055"/>
                  </a:cubicBezTo>
                  <a:cubicBezTo>
                    <a:pt x="3964" y="3055"/>
                    <a:pt x="3964" y="1"/>
                    <a:pt x="1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73;p54"/>
            <p:cNvSpPr/>
            <p:nvPr/>
          </p:nvSpPr>
          <p:spPr>
            <a:xfrm>
              <a:off x="5802946" y="1201603"/>
              <a:ext cx="77784" cy="59966"/>
            </a:xfrm>
            <a:custGeom>
              <a:avLst/>
              <a:gdLst/>
              <a:ahLst/>
              <a:cxnLst/>
              <a:rect l="l" t="t" r="r" b="b"/>
              <a:pathLst>
                <a:path w="3964" h="3056" extrusionOk="0">
                  <a:moveTo>
                    <a:pt x="2000" y="1"/>
                  </a:moveTo>
                  <a:cubicBezTo>
                    <a:pt x="0" y="1"/>
                    <a:pt x="0" y="3055"/>
                    <a:pt x="2000" y="3055"/>
                  </a:cubicBezTo>
                  <a:cubicBezTo>
                    <a:pt x="3964" y="3055"/>
                    <a:pt x="3964" y="1"/>
                    <a:pt x="20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pic>
        <p:nvPicPr>
          <p:cNvPr id="131" name="Picture 2"/>
          <p:cNvPicPr>
            <a:picLocks noChangeAspect="1"/>
          </p:cNvPicPr>
          <p:nvPr/>
        </p:nvPicPr>
        <p:blipFill rotWithShape="1">
          <a:blip r:embed="rId3"/>
          <a:srcRect l="45681" t="5556" r="20389" b="6481"/>
          <a:stretch/>
        </p:blipFill>
        <p:spPr>
          <a:xfrm>
            <a:off x="0" y="0"/>
            <a:ext cx="2987749" cy="5160658"/>
          </a:xfrm>
          <a:prstGeom prst="rect">
            <a:avLst/>
          </a:prstGeom>
        </p:spPr>
      </p:pic>
      <p:sp>
        <p:nvSpPr>
          <p:cNvPr id="15" name="TextBox 14"/>
          <p:cNvSpPr txBox="1"/>
          <p:nvPr/>
        </p:nvSpPr>
        <p:spPr>
          <a:xfrm>
            <a:off x="3290775" y="478465"/>
            <a:ext cx="5470452" cy="2631490"/>
          </a:xfrm>
          <a:prstGeom prst="rect">
            <a:avLst/>
          </a:prstGeom>
          <a:noFill/>
        </p:spPr>
        <p:txBody>
          <a:bodyPr wrap="square" rtlCol="0">
            <a:spAutoFit/>
          </a:bodyPr>
          <a:lstStyle/>
          <a:p>
            <a:pPr algn="just">
              <a:lnSpc>
                <a:spcPct val="150000"/>
              </a:lnSpc>
            </a:pPr>
            <a:r>
              <a:rPr lang="en-US" sz="2200" dirty="0" err="1">
                <a:solidFill>
                  <a:srgbClr val="00B050"/>
                </a:solidFill>
              </a:rPr>
              <a:t>Ủ</a:t>
            </a:r>
            <a:r>
              <a:rPr lang="en-US" sz="2200" dirty="0" err="1" smtClean="0">
                <a:solidFill>
                  <a:srgbClr val="00B050"/>
                </a:solidFill>
              </a:rPr>
              <a:t>ng</a:t>
            </a:r>
            <a:r>
              <a:rPr lang="en-US" sz="2200" dirty="0" smtClean="0">
                <a:solidFill>
                  <a:srgbClr val="00B050"/>
                </a:solidFill>
              </a:rPr>
              <a:t> </a:t>
            </a:r>
            <a:r>
              <a:rPr lang="en-US" sz="2200" dirty="0" err="1">
                <a:solidFill>
                  <a:srgbClr val="00B050"/>
                </a:solidFill>
              </a:rPr>
              <a:t>hộ</a:t>
            </a:r>
            <a:r>
              <a:rPr lang="en-US" sz="2200" dirty="0">
                <a:solidFill>
                  <a:srgbClr val="00B050"/>
                </a:solidFill>
              </a:rPr>
              <a:t> ý </a:t>
            </a:r>
            <a:r>
              <a:rPr lang="en-US" sz="2200" dirty="0" err="1">
                <a:solidFill>
                  <a:srgbClr val="00B050"/>
                </a:solidFill>
              </a:rPr>
              <a:t>kiến</a:t>
            </a:r>
            <a:r>
              <a:rPr lang="en-US" sz="2200" dirty="0">
                <a:solidFill>
                  <a:srgbClr val="00B050"/>
                </a:solidFill>
              </a:rPr>
              <a:t> </a:t>
            </a:r>
            <a:r>
              <a:rPr lang="en-US" sz="2200" dirty="0" err="1"/>
              <a:t>của</a:t>
            </a:r>
            <a:r>
              <a:rPr lang="en-US" sz="2200" dirty="0"/>
              <a:t> </a:t>
            </a:r>
            <a:r>
              <a:rPr lang="en-US" sz="2200" dirty="0" err="1"/>
              <a:t>bạn</a:t>
            </a:r>
            <a:r>
              <a:rPr lang="en-US" sz="2200" dirty="0"/>
              <a:t> </a:t>
            </a:r>
            <a:r>
              <a:rPr lang="en-US" sz="2200" dirty="0" smtClean="0"/>
              <a:t>C: “</a:t>
            </a:r>
            <a:r>
              <a:rPr lang="en-US" sz="2200" i="1" dirty="0" err="1" smtClean="0"/>
              <a:t>Tìm</a:t>
            </a:r>
            <a:r>
              <a:rPr lang="en-US" sz="2200" i="1" dirty="0" smtClean="0"/>
              <a:t> </a:t>
            </a:r>
            <a:r>
              <a:rPr lang="en-US" sz="2200" i="1" dirty="0" err="1" smtClean="0"/>
              <a:t>hiểu</a:t>
            </a:r>
            <a:r>
              <a:rPr lang="en-US" sz="2200" i="1" dirty="0" smtClean="0"/>
              <a:t> </a:t>
            </a:r>
            <a:r>
              <a:rPr lang="en-US" sz="2200" i="1" dirty="0" err="1" smtClean="0"/>
              <a:t>về</a:t>
            </a:r>
            <a:r>
              <a:rPr lang="en-US" sz="2200" i="1" dirty="0" smtClean="0"/>
              <a:t> </a:t>
            </a:r>
            <a:r>
              <a:rPr lang="en-US" sz="2200" i="1" dirty="0" err="1" smtClean="0"/>
              <a:t>hệ</a:t>
            </a:r>
            <a:r>
              <a:rPr lang="en-US" sz="2200" i="1" dirty="0" smtClean="0"/>
              <a:t> </a:t>
            </a:r>
            <a:r>
              <a:rPr lang="en-US" sz="2200" i="1" dirty="0" err="1" smtClean="0"/>
              <a:t>thống</a:t>
            </a:r>
            <a:r>
              <a:rPr lang="en-US" sz="2200" i="1" dirty="0" smtClean="0"/>
              <a:t> </a:t>
            </a:r>
            <a:r>
              <a:rPr lang="en-US" sz="2200" i="1" dirty="0" err="1" smtClean="0"/>
              <a:t>chính</a:t>
            </a:r>
            <a:r>
              <a:rPr lang="en-US" sz="2200" i="1" dirty="0" smtClean="0"/>
              <a:t> </a:t>
            </a:r>
            <a:r>
              <a:rPr lang="en-US" sz="2200" i="1" dirty="0" err="1" smtClean="0"/>
              <a:t>trị</a:t>
            </a:r>
            <a:r>
              <a:rPr lang="en-US" sz="2200" i="1" dirty="0" smtClean="0"/>
              <a:t> </a:t>
            </a:r>
            <a:r>
              <a:rPr lang="en-US" sz="2200" i="1" dirty="0" err="1" smtClean="0"/>
              <a:t>là</a:t>
            </a:r>
            <a:r>
              <a:rPr lang="en-US" sz="2200" i="1" dirty="0" smtClean="0"/>
              <a:t> </a:t>
            </a:r>
            <a:r>
              <a:rPr lang="en-US" sz="2200" i="1" dirty="0" err="1" smtClean="0"/>
              <a:t>việc</a:t>
            </a:r>
            <a:r>
              <a:rPr lang="en-US" sz="2200" i="1" dirty="0" smtClean="0"/>
              <a:t> </a:t>
            </a:r>
            <a:r>
              <a:rPr lang="en-US" sz="2200" i="1" dirty="0" err="1" smtClean="0"/>
              <a:t>nên</a:t>
            </a:r>
            <a:r>
              <a:rPr lang="en-US" sz="2200" i="1" dirty="0" smtClean="0"/>
              <a:t> </a:t>
            </a:r>
            <a:r>
              <a:rPr lang="en-US" sz="2200" i="1" dirty="0" err="1" smtClean="0"/>
              <a:t>làm</a:t>
            </a:r>
            <a:r>
              <a:rPr lang="en-US" sz="2200" i="1" dirty="0" smtClean="0"/>
              <a:t>, </a:t>
            </a:r>
            <a:r>
              <a:rPr lang="en-US" sz="2200" i="1" dirty="0" err="1" smtClean="0"/>
              <a:t>vì</a:t>
            </a:r>
            <a:r>
              <a:rPr lang="en-US" sz="2200" i="1" dirty="0" smtClean="0"/>
              <a:t> qua </a:t>
            </a:r>
            <a:r>
              <a:rPr lang="en-US" sz="2200" i="1" dirty="0" err="1" smtClean="0"/>
              <a:t>đó</a:t>
            </a:r>
            <a:r>
              <a:rPr lang="en-US" sz="2200" i="1" dirty="0" smtClean="0"/>
              <a:t>, </a:t>
            </a:r>
            <a:r>
              <a:rPr lang="en-US" sz="2200" i="1" dirty="0" err="1" smtClean="0"/>
              <a:t>mình</a:t>
            </a:r>
            <a:r>
              <a:rPr lang="en-US" sz="2200" i="1" dirty="0" smtClean="0"/>
              <a:t> </a:t>
            </a:r>
            <a:r>
              <a:rPr lang="en-US" sz="2200" i="1" dirty="0" err="1" smtClean="0"/>
              <a:t>có</a:t>
            </a:r>
            <a:r>
              <a:rPr lang="en-US" sz="2200" i="1" dirty="0" smtClean="0"/>
              <a:t> </a:t>
            </a:r>
            <a:r>
              <a:rPr lang="en-US" sz="2200" i="1" dirty="0" err="1" smtClean="0"/>
              <a:t>thể</a:t>
            </a:r>
            <a:r>
              <a:rPr lang="en-US" sz="2200" i="1" dirty="0" smtClean="0"/>
              <a:t> </a:t>
            </a:r>
            <a:r>
              <a:rPr lang="en-US" sz="2200" i="1" dirty="0" err="1" smtClean="0"/>
              <a:t>đóng</a:t>
            </a:r>
            <a:r>
              <a:rPr lang="en-US" sz="2200" i="1" dirty="0" smtClean="0"/>
              <a:t> </a:t>
            </a:r>
            <a:r>
              <a:rPr lang="en-US" sz="2200" i="1" dirty="0" err="1" smtClean="0"/>
              <a:t>góp</a:t>
            </a:r>
            <a:r>
              <a:rPr lang="en-US" sz="2200" i="1" dirty="0" smtClean="0"/>
              <a:t> </a:t>
            </a:r>
            <a:r>
              <a:rPr lang="en-US" sz="2200" i="1" dirty="0" err="1" smtClean="0"/>
              <a:t>cho</a:t>
            </a:r>
            <a:r>
              <a:rPr lang="en-US" sz="2200" i="1" dirty="0" smtClean="0"/>
              <a:t> </a:t>
            </a:r>
            <a:r>
              <a:rPr lang="en-US" sz="2200" i="1" dirty="0" err="1" smtClean="0"/>
              <a:t>việc</a:t>
            </a:r>
            <a:r>
              <a:rPr lang="en-US" sz="2200" i="1" dirty="0" smtClean="0"/>
              <a:t> </a:t>
            </a:r>
            <a:r>
              <a:rPr lang="en-US" sz="2200" i="1" dirty="0" err="1" smtClean="0"/>
              <a:t>xây</a:t>
            </a:r>
            <a:r>
              <a:rPr lang="en-US" sz="2200" i="1" dirty="0" smtClean="0"/>
              <a:t> </a:t>
            </a:r>
            <a:r>
              <a:rPr lang="en-US" sz="2200" i="1" dirty="0" err="1" smtClean="0"/>
              <a:t>dựng</a:t>
            </a:r>
            <a:r>
              <a:rPr lang="en-US" sz="2200" i="1" dirty="0" smtClean="0"/>
              <a:t> </a:t>
            </a:r>
            <a:r>
              <a:rPr lang="en-US" sz="2200" i="1" dirty="0" err="1" smtClean="0"/>
              <a:t>đất</a:t>
            </a:r>
            <a:r>
              <a:rPr lang="en-US" sz="2200" i="1" dirty="0" smtClean="0"/>
              <a:t> </a:t>
            </a:r>
            <a:r>
              <a:rPr lang="en-US" sz="2200" i="1" dirty="0" err="1" smtClean="0"/>
              <a:t>nước</a:t>
            </a:r>
            <a:r>
              <a:rPr lang="en-US" sz="2200" i="1" dirty="0" smtClean="0"/>
              <a:t> </a:t>
            </a:r>
            <a:r>
              <a:rPr lang="en-US" sz="2200" i="1" dirty="0" err="1" smtClean="0"/>
              <a:t>bằng</a:t>
            </a:r>
            <a:r>
              <a:rPr lang="en-US" sz="2200" i="1" dirty="0" smtClean="0"/>
              <a:t> </a:t>
            </a:r>
            <a:r>
              <a:rPr lang="en-US" sz="2200" i="1" dirty="0" err="1" smtClean="0"/>
              <a:t>những</a:t>
            </a:r>
            <a:r>
              <a:rPr lang="en-US" sz="2200" i="1" dirty="0" smtClean="0"/>
              <a:t> </a:t>
            </a:r>
            <a:r>
              <a:rPr lang="en-US" sz="2200" i="1" dirty="0" err="1" smtClean="0"/>
              <a:t>việc</a:t>
            </a:r>
            <a:r>
              <a:rPr lang="en-US" sz="2200" i="1" dirty="0" smtClean="0"/>
              <a:t> </a:t>
            </a:r>
            <a:r>
              <a:rPr lang="en-US" sz="2200" i="1" dirty="0" err="1" smtClean="0"/>
              <a:t>làm</a:t>
            </a:r>
            <a:r>
              <a:rPr lang="en-US" sz="2200" i="1" dirty="0" smtClean="0"/>
              <a:t> </a:t>
            </a:r>
            <a:r>
              <a:rPr lang="en-US" sz="2200" i="1" dirty="0" err="1" smtClean="0"/>
              <a:t>phù</a:t>
            </a:r>
            <a:r>
              <a:rPr lang="en-US" sz="2200" i="1" dirty="0" smtClean="0"/>
              <a:t> </a:t>
            </a:r>
            <a:r>
              <a:rPr lang="en-US" sz="2200" i="1" dirty="0" err="1" smtClean="0"/>
              <a:t>hợp</a:t>
            </a:r>
            <a:r>
              <a:rPr lang="en-US" sz="2200" i="1" dirty="0" smtClean="0"/>
              <a:t> </a:t>
            </a:r>
            <a:r>
              <a:rPr lang="en-US" sz="2200" i="1" dirty="0" err="1" smtClean="0"/>
              <a:t>với</a:t>
            </a:r>
            <a:r>
              <a:rPr lang="en-US" sz="2200" i="1" dirty="0" smtClean="0"/>
              <a:t> </a:t>
            </a:r>
            <a:r>
              <a:rPr lang="en-US" sz="2200" i="1" dirty="0" err="1" smtClean="0"/>
              <a:t>pháp</a:t>
            </a:r>
            <a:r>
              <a:rPr lang="en-US" sz="2200" i="1" dirty="0" smtClean="0"/>
              <a:t> </a:t>
            </a:r>
            <a:r>
              <a:rPr lang="en-US" sz="2200" i="1" dirty="0" err="1" smtClean="0"/>
              <a:t>luật</a:t>
            </a:r>
            <a:r>
              <a:rPr lang="en-US" sz="2200" dirty="0" smtClean="0"/>
              <a:t>”.</a:t>
            </a:r>
          </a:p>
        </p:txBody>
      </p:sp>
      <p:sp>
        <p:nvSpPr>
          <p:cNvPr id="16" name="Rectangle 15"/>
          <p:cNvSpPr/>
          <p:nvPr/>
        </p:nvSpPr>
        <p:spPr>
          <a:xfrm>
            <a:off x="3290775" y="3437192"/>
            <a:ext cx="5576778" cy="1107996"/>
          </a:xfrm>
          <a:prstGeom prst="rect">
            <a:avLst/>
          </a:prstGeom>
        </p:spPr>
        <p:txBody>
          <a:bodyPr wrap="square">
            <a:spAutoFit/>
          </a:bodyPr>
          <a:lstStyle/>
          <a:p>
            <a:pPr algn="just">
              <a:lnSpc>
                <a:spcPct val="150000"/>
              </a:lnSpc>
            </a:pPr>
            <a:r>
              <a:rPr lang="en-US" sz="2200" dirty="0" err="1" smtClean="0"/>
              <a:t>Thể</a:t>
            </a:r>
            <a:r>
              <a:rPr lang="en-US" sz="2200" dirty="0" smtClean="0"/>
              <a:t> </a:t>
            </a:r>
            <a:r>
              <a:rPr lang="en-US" sz="2200" dirty="0" err="1"/>
              <a:t>hiện</a:t>
            </a:r>
            <a:r>
              <a:rPr lang="en-US" sz="2200" dirty="0"/>
              <a:t> </a:t>
            </a:r>
            <a:r>
              <a:rPr lang="en-US" sz="2200" dirty="0" err="1"/>
              <a:t>trách</a:t>
            </a:r>
            <a:r>
              <a:rPr lang="en-US" sz="2200" dirty="0"/>
              <a:t> </a:t>
            </a:r>
            <a:r>
              <a:rPr lang="en-US" sz="2200" dirty="0" err="1"/>
              <a:t>nhiệm</a:t>
            </a:r>
            <a:r>
              <a:rPr lang="en-US" sz="2200" dirty="0"/>
              <a:t> </a:t>
            </a:r>
            <a:r>
              <a:rPr lang="en-US" sz="2200" dirty="0" err="1"/>
              <a:t>của</a:t>
            </a:r>
            <a:r>
              <a:rPr lang="en-US" sz="2200" dirty="0"/>
              <a:t> </a:t>
            </a:r>
            <a:r>
              <a:rPr lang="en-US" sz="2200" dirty="0" err="1" smtClean="0"/>
              <a:t>học</a:t>
            </a:r>
            <a:r>
              <a:rPr lang="en-US" sz="2200" dirty="0" smtClean="0"/>
              <a:t> </a:t>
            </a:r>
            <a:r>
              <a:rPr lang="en-US" sz="2200" dirty="0" err="1" smtClean="0"/>
              <a:t>sinh</a:t>
            </a:r>
            <a:r>
              <a:rPr lang="en-US" sz="2200" dirty="0" smtClean="0"/>
              <a:t> </a:t>
            </a:r>
            <a:r>
              <a:rPr lang="en-US" sz="2200" dirty="0" err="1"/>
              <a:t>trong</a:t>
            </a:r>
            <a:r>
              <a:rPr lang="en-US" sz="2200" dirty="0"/>
              <a:t> </a:t>
            </a:r>
            <a:r>
              <a:rPr lang="en-US" sz="2200" dirty="0" err="1"/>
              <a:t>việc</a:t>
            </a:r>
            <a:r>
              <a:rPr lang="en-US" sz="2200" dirty="0"/>
              <a:t> </a:t>
            </a:r>
            <a:r>
              <a:rPr lang="en-US" sz="2200" dirty="0" err="1"/>
              <a:t>xây</a:t>
            </a:r>
            <a:r>
              <a:rPr lang="en-US" sz="2200" dirty="0"/>
              <a:t> </a:t>
            </a:r>
            <a:r>
              <a:rPr lang="en-US" sz="2200" dirty="0" err="1"/>
              <a:t>dựng</a:t>
            </a:r>
            <a:r>
              <a:rPr lang="en-US" sz="2200" dirty="0"/>
              <a:t> </a:t>
            </a:r>
            <a:r>
              <a:rPr lang="en-US" sz="2200" dirty="0" err="1"/>
              <a:t>và</a:t>
            </a:r>
            <a:r>
              <a:rPr lang="en-US" sz="2200" dirty="0"/>
              <a:t> </a:t>
            </a:r>
            <a:r>
              <a:rPr lang="en-US" sz="2200" dirty="0" err="1"/>
              <a:t>bảo</a:t>
            </a:r>
            <a:r>
              <a:rPr lang="en-US" sz="2200" dirty="0"/>
              <a:t> </a:t>
            </a:r>
            <a:r>
              <a:rPr lang="en-US" sz="2200" dirty="0" err="1"/>
              <a:t>vệ</a:t>
            </a:r>
            <a:r>
              <a:rPr lang="en-US" sz="2200" dirty="0"/>
              <a:t> </a:t>
            </a:r>
            <a:r>
              <a:rPr lang="en-US" sz="2200" dirty="0" err="1"/>
              <a:t>hệ</a:t>
            </a:r>
            <a:r>
              <a:rPr lang="en-US" sz="2200" dirty="0"/>
              <a:t> </a:t>
            </a:r>
            <a:r>
              <a:rPr lang="en-US" sz="2200" dirty="0" err="1"/>
              <a:t>thống</a:t>
            </a:r>
            <a:r>
              <a:rPr lang="en-US" sz="2200" dirty="0"/>
              <a:t> </a:t>
            </a:r>
            <a:r>
              <a:rPr lang="en-US" sz="2200" dirty="0" err="1"/>
              <a:t>chính</a:t>
            </a:r>
            <a:r>
              <a:rPr lang="en-US" sz="2200" dirty="0"/>
              <a:t> </a:t>
            </a:r>
            <a:r>
              <a:rPr lang="en-US" sz="2200" dirty="0" err="1" smtClean="0"/>
              <a:t>trị</a:t>
            </a:r>
            <a:r>
              <a:rPr lang="en-US" sz="2200" dirty="0" smtClean="0"/>
              <a:t>.</a:t>
            </a:r>
            <a:endParaRPr lang="en-US" sz="2200" dirty="0"/>
          </a:p>
        </p:txBody>
      </p:sp>
      <p:sp>
        <p:nvSpPr>
          <p:cNvPr id="17" name="Down Arrow 16"/>
          <p:cNvSpPr/>
          <p:nvPr/>
        </p:nvSpPr>
        <p:spPr>
          <a:xfrm>
            <a:off x="5865184" y="3014262"/>
            <a:ext cx="427960" cy="422930"/>
          </a:xfrm>
          <a:prstGeom prst="downArrow">
            <a:avLst>
              <a:gd name="adj1" fmla="val 44905"/>
              <a:gd name="adj2" fmla="val 4230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ppt_y</p:attrName>
                                        </p:attrNameLst>
                                      </p:cBhvr>
                                      <p:tavLst>
                                        <p:tav tm="0">
                                          <p:val>
                                            <p:strVal val="#ppt_y-#ppt_h*1.125000"/>
                                          </p:val>
                                        </p:tav>
                                        <p:tav tm="100000">
                                          <p:val>
                                            <p:strVal val="#ppt_y"/>
                                          </p:val>
                                        </p:tav>
                                      </p:tavLst>
                                    </p:anim>
                                    <p:animEffect transition="in" filter="wipe(down)">
                                      <p:cBhvr>
                                        <p:cTn id="13" dur="500"/>
                                        <p:tgtEl>
                                          <p:spTgt spid="17"/>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ppt_y</p:attrName>
                                        </p:attrNameLst>
                                      </p:cBhvr>
                                      <p:tavLst>
                                        <p:tav tm="0">
                                          <p:val>
                                            <p:strVal val="#ppt_y-#ppt_h*1.125000"/>
                                          </p:val>
                                        </p:tav>
                                        <p:tav tm="100000">
                                          <p:val>
                                            <p:strVal val="#ppt_y"/>
                                          </p:val>
                                        </p:tav>
                                      </p:tavLst>
                                    </p:anim>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3"/>
          <p:cNvSpPr txBox="1">
            <a:spLocks noGrp="1"/>
          </p:cNvSpPr>
          <p:nvPr>
            <p:ph type="title"/>
          </p:nvPr>
        </p:nvSpPr>
        <p:spPr>
          <a:xfrm>
            <a:off x="785144" y="394566"/>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smtClean="0">
                <a:solidFill>
                  <a:schemeClr val="accent2">
                    <a:lumMod val="75000"/>
                  </a:schemeClr>
                </a:solidFill>
                <a:latin typeface="+mn-lt"/>
              </a:rPr>
              <a:t>KHỞI ĐỘNG</a:t>
            </a:r>
            <a:endParaRPr sz="3200" dirty="0">
              <a:solidFill>
                <a:schemeClr val="accent2">
                  <a:lumMod val="75000"/>
                </a:schemeClr>
              </a:solidFill>
              <a:latin typeface="+mn-lt"/>
            </a:endParaRPr>
          </a:p>
        </p:txBody>
      </p:sp>
      <p:pic>
        <p:nvPicPr>
          <p:cNvPr id="5"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785144" y="988010"/>
            <a:ext cx="567162" cy="794623"/>
          </a:xfrm>
          <a:prstGeom prst="rect">
            <a:avLst/>
          </a:prstGeom>
        </p:spPr>
      </p:pic>
      <p:sp>
        <p:nvSpPr>
          <p:cNvPr id="3" name="TextBox 2"/>
          <p:cNvSpPr txBox="1"/>
          <p:nvPr/>
        </p:nvSpPr>
        <p:spPr>
          <a:xfrm>
            <a:off x="1501043" y="1175709"/>
            <a:ext cx="6852863" cy="430887"/>
          </a:xfrm>
          <a:prstGeom prst="rect">
            <a:avLst/>
          </a:prstGeom>
          <a:noFill/>
        </p:spPr>
        <p:txBody>
          <a:bodyPr wrap="square" rtlCol="0">
            <a:spAutoFit/>
          </a:bodyPr>
          <a:lstStyle/>
          <a:p>
            <a:r>
              <a:rPr lang="en-US" sz="2200" i="1" dirty="0" err="1" smtClean="0">
                <a:solidFill>
                  <a:srgbClr val="002060"/>
                </a:solidFill>
              </a:rPr>
              <a:t>Em</a:t>
            </a:r>
            <a:r>
              <a:rPr lang="en-US" sz="2200" i="1" dirty="0" smtClean="0">
                <a:solidFill>
                  <a:srgbClr val="002060"/>
                </a:solidFill>
              </a:rPr>
              <a:t> </a:t>
            </a:r>
            <a:r>
              <a:rPr lang="en-US" sz="2200" i="1" dirty="0" err="1" smtClean="0">
                <a:solidFill>
                  <a:srgbClr val="002060"/>
                </a:solidFill>
              </a:rPr>
              <a:t>hãy</a:t>
            </a:r>
            <a:r>
              <a:rPr lang="en-US" sz="2200" i="1" dirty="0" smtClean="0">
                <a:solidFill>
                  <a:srgbClr val="002060"/>
                </a:solidFill>
              </a:rPr>
              <a:t> </a:t>
            </a:r>
            <a:r>
              <a:rPr lang="en-US" sz="2200" i="1" dirty="0" err="1" smtClean="0">
                <a:solidFill>
                  <a:srgbClr val="002060"/>
                </a:solidFill>
              </a:rPr>
              <a:t>quan</a:t>
            </a:r>
            <a:r>
              <a:rPr lang="en-US" sz="2200" i="1" dirty="0" smtClean="0">
                <a:solidFill>
                  <a:srgbClr val="002060"/>
                </a:solidFill>
              </a:rPr>
              <a:t> </a:t>
            </a:r>
            <a:r>
              <a:rPr lang="en-US" sz="2200" i="1" dirty="0" err="1" smtClean="0">
                <a:solidFill>
                  <a:srgbClr val="002060"/>
                </a:solidFill>
              </a:rPr>
              <a:t>sát</a:t>
            </a:r>
            <a:r>
              <a:rPr lang="en-US" sz="2200" i="1" dirty="0" smtClean="0">
                <a:solidFill>
                  <a:srgbClr val="002060"/>
                </a:solidFill>
              </a:rPr>
              <a:t> </a:t>
            </a:r>
            <a:r>
              <a:rPr lang="en-US" sz="2200" i="1" dirty="0" err="1" smtClean="0">
                <a:solidFill>
                  <a:srgbClr val="002060"/>
                </a:solidFill>
              </a:rPr>
              <a:t>hình</a:t>
            </a:r>
            <a:r>
              <a:rPr lang="en-US" sz="2200" i="1" dirty="0" smtClean="0">
                <a:solidFill>
                  <a:srgbClr val="002060"/>
                </a:solidFill>
              </a:rPr>
              <a:t> </a:t>
            </a:r>
            <a:r>
              <a:rPr lang="en-US" sz="2200" i="1" dirty="0" err="1" smtClean="0">
                <a:solidFill>
                  <a:srgbClr val="002060"/>
                </a:solidFill>
              </a:rPr>
              <a:t>ảnh</a:t>
            </a:r>
            <a:r>
              <a:rPr lang="en-US" sz="2200" i="1" dirty="0" smtClean="0">
                <a:solidFill>
                  <a:srgbClr val="002060"/>
                </a:solidFill>
              </a:rPr>
              <a:t> </a:t>
            </a:r>
            <a:r>
              <a:rPr lang="en-US" sz="2200" i="1" dirty="0" err="1" smtClean="0">
                <a:solidFill>
                  <a:srgbClr val="002060"/>
                </a:solidFill>
              </a:rPr>
              <a:t>dưới</a:t>
            </a:r>
            <a:r>
              <a:rPr lang="en-US" sz="2200" i="1" dirty="0" smtClean="0">
                <a:solidFill>
                  <a:srgbClr val="002060"/>
                </a:solidFill>
              </a:rPr>
              <a:t> </a:t>
            </a:r>
            <a:r>
              <a:rPr lang="en-US" sz="2200" i="1" dirty="0" err="1" smtClean="0">
                <a:solidFill>
                  <a:srgbClr val="002060"/>
                </a:solidFill>
              </a:rPr>
              <a:t>đây</a:t>
            </a:r>
            <a:r>
              <a:rPr lang="en-US" sz="2200" i="1" dirty="0" smtClean="0">
                <a:solidFill>
                  <a:srgbClr val="002060"/>
                </a:solidFill>
              </a:rPr>
              <a:t> </a:t>
            </a:r>
            <a:r>
              <a:rPr lang="en-US" sz="2200" i="1" dirty="0" err="1" smtClean="0">
                <a:solidFill>
                  <a:srgbClr val="002060"/>
                </a:solidFill>
              </a:rPr>
              <a:t>và</a:t>
            </a:r>
            <a:r>
              <a:rPr lang="en-US" sz="2200" i="1" dirty="0" smtClean="0">
                <a:solidFill>
                  <a:srgbClr val="002060"/>
                </a:solidFill>
              </a:rPr>
              <a:t> </a:t>
            </a:r>
            <a:r>
              <a:rPr lang="en-US" sz="2200" i="1" dirty="0" err="1" smtClean="0">
                <a:solidFill>
                  <a:srgbClr val="002060"/>
                </a:solidFill>
              </a:rPr>
              <a:t>trả</a:t>
            </a:r>
            <a:r>
              <a:rPr lang="en-US" sz="2200" i="1" dirty="0" smtClean="0">
                <a:solidFill>
                  <a:srgbClr val="002060"/>
                </a:solidFill>
              </a:rPr>
              <a:t> </a:t>
            </a:r>
            <a:r>
              <a:rPr lang="en-US" sz="2200" i="1" dirty="0" err="1" smtClean="0">
                <a:solidFill>
                  <a:srgbClr val="002060"/>
                </a:solidFill>
              </a:rPr>
              <a:t>lời</a:t>
            </a:r>
            <a:r>
              <a:rPr lang="en-US" sz="2200" i="1" dirty="0" smtClean="0">
                <a:solidFill>
                  <a:srgbClr val="002060"/>
                </a:solidFill>
              </a:rPr>
              <a:t> </a:t>
            </a:r>
            <a:r>
              <a:rPr lang="en-US" sz="2200" i="1" dirty="0" err="1" smtClean="0">
                <a:solidFill>
                  <a:srgbClr val="002060"/>
                </a:solidFill>
              </a:rPr>
              <a:t>câu</a:t>
            </a:r>
            <a:r>
              <a:rPr lang="en-US" sz="2200" i="1" dirty="0" smtClean="0">
                <a:solidFill>
                  <a:srgbClr val="002060"/>
                </a:solidFill>
              </a:rPr>
              <a:t> </a:t>
            </a:r>
            <a:r>
              <a:rPr lang="en-US" sz="2200" i="1" dirty="0" err="1" smtClean="0">
                <a:solidFill>
                  <a:srgbClr val="002060"/>
                </a:solidFill>
              </a:rPr>
              <a:t>hỏi</a:t>
            </a:r>
            <a:r>
              <a:rPr lang="en-US" sz="2200" i="1" dirty="0" smtClean="0">
                <a:solidFill>
                  <a:srgbClr val="002060"/>
                </a:solidFill>
              </a:rPr>
              <a:t>:</a:t>
            </a:r>
            <a:endParaRPr lang="en-US" sz="2200" i="1" dirty="0">
              <a:solidFill>
                <a:srgbClr val="002060"/>
              </a:solidFill>
            </a:endParaRPr>
          </a:p>
        </p:txBody>
      </p:sp>
      <p:pic>
        <p:nvPicPr>
          <p:cNvPr id="6" name="Picture 5"/>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55046" y="1820663"/>
            <a:ext cx="6977696" cy="1546194"/>
          </a:xfrm>
          <a:prstGeom prst="rect">
            <a:avLst/>
          </a:prstGeom>
        </p:spPr>
      </p:pic>
      <p:sp>
        <p:nvSpPr>
          <p:cNvPr id="9" name="TextBox 8"/>
          <p:cNvSpPr txBox="1"/>
          <p:nvPr/>
        </p:nvSpPr>
        <p:spPr>
          <a:xfrm>
            <a:off x="785144" y="3409028"/>
            <a:ext cx="7970990" cy="1107996"/>
          </a:xfrm>
          <a:prstGeom prst="rect">
            <a:avLst/>
          </a:prstGeom>
          <a:noFill/>
        </p:spPr>
        <p:txBody>
          <a:bodyPr wrap="square" rtlCol="0">
            <a:spAutoFit/>
          </a:bodyPr>
          <a:lstStyle/>
          <a:p>
            <a:pPr algn="just">
              <a:lnSpc>
                <a:spcPct val="150000"/>
              </a:lnSpc>
            </a:pPr>
            <a:r>
              <a:rPr lang="en-US" sz="2200" dirty="0" err="1" smtClean="0"/>
              <a:t>Em</a:t>
            </a:r>
            <a:r>
              <a:rPr lang="en-US" sz="2200" dirty="0" smtClean="0"/>
              <a:t> </a:t>
            </a:r>
            <a:r>
              <a:rPr lang="en-US" sz="2200" dirty="0" err="1" smtClean="0"/>
              <a:t>là</a:t>
            </a:r>
            <a:r>
              <a:rPr lang="en-US" sz="2200" dirty="0" smtClean="0"/>
              <a:t> </a:t>
            </a:r>
            <a:r>
              <a:rPr lang="en-US" sz="2200" dirty="0" err="1" smtClean="0"/>
              <a:t>thành</a:t>
            </a:r>
            <a:r>
              <a:rPr lang="en-US" sz="2200" dirty="0" smtClean="0"/>
              <a:t> </a:t>
            </a:r>
            <a:r>
              <a:rPr lang="en-US" sz="2200" dirty="0" err="1" smtClean="0"/>
              <a:t>viên</a:t>
            </a:r>
            <a:r>
              <a:rPr lang="en-US" sz="2200" dirty="0" smtClean="0"/>
              <a:t> </a:t>
            </a:r>
            <a:r>
              <a:rPr lang="en-US" sz="2200" dirty="0" err="1" smtClean="0"/>
              <a:t>của</a:t>
            </a:r>
            <a:r>
              <a:rPr lang="en-US" sz="2200" dirty="0" smtClean="0"/>
              <a:t> </a:t>
            </a:r>
            <a:r>
              <a:rPr lang="en-US" sz="2200" dirty="0" err="1" smtClean="0"/>
              <a:t>tổ</a:t>
            </a:r>
            <a:r>
              <a:rPr lang="en-US" sz="2200" dirty="0" smtClean="0"/>
              <a:t> </a:t>
            </a:r>
            <a:r>
              <a:rPr lang="en-US" sz="2200" dirty="0" err="1" smtClean="0"/>
              <a:t>chức</a:t>
            </a:r>
            <a:r>
              <a:rPr lang="en-US" sz="2200" dirty="0" smtClean="0"/>
              <a:t> </a:t>
            </a:r>
            <a:r>
              <a:rPr lang="en-US" sz="2200" dirty="0" err="1" smtClean="0"/>
              <a:t>nào</a:t>
            </a:r>
            <a:r>
              <a:rPr lang="en-US" sz="2200" dirty="0" smtClean="0"/>
              <a:t> </a:t>
            </a:r>
            <a:r>
              <a:rPr lang="en-US" sz="2200" dirty="0" err="1" smtClean="0"/>
              <a:t>trong</a:t>
            </a:r>
            <a:r>
              <a:rPr lang="en-US" sz="2200" dirty="0" smtClean="0"/>
              <a:t> 4 </a:t>
            </a:r>
            <a:r>
              <a:rPr lang="en-US" sz="2200" dirty="0" err="1" smtClean="0"/>
              <a:t>tổ</a:t>
            </a:r>
            <a:r>
              <a:rPr lang="en-US" sz="2200" dirty="0" smtClean="0"/>
              <a:t> </a:t>
            </a:r>
            <a:r>
              <a:rPr lang="en-US" sz="2200" dirty="0" err="1" smtClean="0"/>
              <a:t>chức</a:t>
            </a:r>
            <a:r>
              <a:rPr lang="en-US" sz="2200" dirty="0" smtClean="0"/>
              <a:t> </a:t>
            </a:r>
            <a:r>
              <a:rPr lang="en-US" sz="2200" dirty="0" err="1" smtClean="0"/>
              <a:t>nêu</a:t>
            </a:r>
            <a:r>
              <a:rPr lang="en-US" sz="2200" dirty="0" smtClean="0"/>
              <a:t> </a:t>
            </a:r>
            <a:r>
              <a:rPr lang="en-US" sz="2200" dirty="0" err="1" smtClean="0"/>
              <a:t>trên</a:t>
            </a:r>
            <a:r>
              <a:rPr lang="en-US" sz="2200" dirty="0" smtClean="0"/>
              <a:t>? </a:t>
            </a:r>
            <a:r>
              <a:rPr lang="en-US" sz="2200" dirty="0" err="1" smtClean="0"/>
              <a:t>Hãy</a:t>
            </a:r>
            <a:r>
              <a:rPr lang="en-US" sz="2200" dirty="0" smtClean="0"/>
              <a:t> </a:t>
            </a:r>
            <a:r>
              <a:rPr lang="en-US" sz="2200" dirty="0" err="1" smtClean="0"/>
              <a:t>cho</a:t>
            </a:r>
            <a:r>
              <a:rPr lang="en-US" sz="2200" dirty="0" smtClean="0"/>
              <a:t> </a:t>
            </a:r>
            <a:r>
              <a:rPr lang="en-US" sz="2200" dirty="0" err="1" smtClean="0"/>
              <a:t>biết</a:t>
            </a:r>
            <a:r>
              <a:rPr lang="en-US" sz="2200" dirty="0" smtClean="0"/>
              <a:t> </a:t>
            </a:r>
            <a:r>
              <a:rPr lang="en-US" sz="2200" dirty="0" err="1" smtClean="0"/>
              <a:t>những</a:t>
            </a:r>
            <a:r>
              <a:rPr lang="en-US" sz="2200" dirty="0" smtClean="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của</a:t>
            </a:r>
            <a:r>
              <a:rPr lang="en-US" sz="2200" dirty="0" smtClean="0"/>
              <a:t> </a:t>
            </a:r>
            <a:r>
              <a:rPr lang="en-US" sz="2200" dirty="0" err="1" smtClean="0"/>
              <a:t>một</a:t>
            </a:r>
            <a:r>
              <a:rPr lang="en-US" sz="2200" dirty="0" smtClean="0"/>
              <a:t> </a:t>
            </a:r>
            <a:r>
              <a:rPr lang="en-US" sz="2200" dirty="0" err="1" smtClean="0"/>
              <a:t>trong</a:t>
            </a:r>
            <a:r>
              <a:rPr lang="en-US" sz="2200" dirty="0" smtClean="0"/>
              <a:t> </a:t>
            </a:r>
            <a:r>
              <a:rPr lang="en-US" sz="2200" dirty="0" err="1" smtClean="0"/>
              <a:t>các</a:t>
            </a:r>
            <a:r>
              <a:rPr lang="en-US" sz="2200" dirty="0" smtClean="0"/>
              <a:t> </a:t>
            </a:r>
            <a:r>
              <a:rPr lang="en-US" sz="2200" dirty="0" err="1" smtClean="0"/>
              <a:t>tổ</a:t>
            </a:r>
            <a:r>
              <a:rPr lang="en-US" sz="2200" dirty="0" smtClean="0"/>
              <a:t> </a:t>
            </a:r>
            <a:r>
              <a:rPr lang="en-US" sz="2200" dirty="0" err="1" smtClean="0"/>
              <a:t>chức</a:t>
            </a:r>
            <a:r>
              <a:rPr lang="en-US" sz="2200" dirty="0" smtClean="0"/>
              <a:t> </a:t>
            </a:r>
            <a:r>
              <a:rPr lang="en-US" sz="2200" dirty="0" err="1" smtClean="0"/>
              <a:t>trên</a:t>
            </a:r>
            <a:r>
              <a:rPr lang="en-US" sz="2200" dirty="0" smtClean="0"/>
              <a:t>.</a:t>
            </a:r>
            <a:endParaRPr lang="en-US" sz="22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grpSp>
        <p:nvGrpSpPr>
          <p:cNvPr id="65" name="Group 64"/>
          <p:cNvGrpSpPr/>
          <p:nvPr/>
        </p:nvGrpSpPr>
        <p:grpSpPr>
          <a:xfrm>
            <a:off x="3186942" y="331829"/>
            <a:ext cx="2202887" cy="769449"/>
            <a:chOff x="3509545" y="252874"/>
            <a:chExt cx="2202887" cy="769449"/>
          </a:xfrm>
        </p:grpSpPr>
        <p:sp>
          <p:nvSpPr>
            <p:cNvPr id="66" name="Rounded Rectangle 65"/>
            <p:cNvSpPr/>
            <p:nvPr/>
          </p:nvSpPr>
          <p:spPr>
            <a:xfrm>
              <a:off x="3883632" y="341927"/>
              <a:ext cx="1828800" cy="6164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dirty="0" smtClean="0"/>
                <a:t>   </a:t>
              </a:r>
              <a:r>
                <a:rPr lang="en-US" sz="2200" b="1" dirty="0" err="1" smtClean="0"/>
                <a:t>Kết</a:t>
              </a:r>
              <a:r>
                <a:rPr lang="en-US" sz="2200" b="1" dirty="0" smtClean="0"/>
                <a:t> </a:t>
              </a:r>
              <a:r>
                <a:rPr lang="en-US" sz="2200" b="1" dirty="0" err="1" smtClean="0"/>
                <a:t>luận</a:t>
              </a:r>
              <a:endParaRPr lang="en-US" sz="2200" b="1" dirty="0"/>
            </a:p>
          </p:txBody>
        </p:sp>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545" y="252874"/>
              <a:ext cx="748174" cy="769449"/>
            </a:xfrm>
            <a:prstGeom prst="rect">
              <a:avLst/>
            </a:prstGeom>
            <a:ln>
              <a:noFill/>
            </a:ln>
            <a:effectLst>
              <a:outerShdw blurRad="190500" algn="tl" rotWithShape="0">
                <a:srgbClr val="000000">
                  <a:alpha val="70000"/>
                </a:srgbClr>
              </a:outerShdw>
            </a:effectLst>
          </p:spPr>
        </p:pic>
      </p:grpSp>
      <p:sp>
        <p:nvSpPr>
          <p:cNvPr id="2" name="Rectangle 1"/>
          <p:cNvSpPr/>
          <p:nvPr/>
        </p:nvSpPr>
        <p:spPr>
          <a:xfrm>
            <a:off x="559942" y="1354957"/>
            <a:ext cx="4572000" cy="3139321"/>
          </a:xfrm>
          <a:prstGeom prst="rect">
            <a:avLst/>
          </a:prstGeom>
        </p:spPr>
        <p:txBody>
          <a:bodyPr>
            <a:spAutoFit/>
          </a:bodyPr>
          <a:lstStyle/>
          <a:p>
            <a:pPr algn="just">
              <a:lnSpc>
                <a:spcPct val="150000"/>
              </a:lnSpc>
            </a:pPr>
            <a:r>
              <a:rPr lang="vi-VN" sz="2200" dirty="0"/>
              <a:t>Xây dựng ý thức tự </a:t>
            </a:r>
            <a:r>
              <a:rPr lang="vi-VN" sz="2200" dirty="0" smtClean="0"/>
              <a:t>giác</a:t>
            </a:r>
            <a:r>
              <a:rPr lang="en-US" sz="2200" dirty="0" smtClean="0"/>
              <a:t>,</a:t>
            </a:r>
            <a:r>
              <a:rPr lang="vi-VN" sz="2200" dirty="0" smtClean="0"/>
              <a:t> </a:t>
            </a:r>
            <a:r>
              <a:rPr lang="vi-VN" sz="2200" dirty="0"/>
              <a:t>tích cực thực hiện </a:t>
            </a:r>
            <a:r>
              <a:rPr lang="vi-VN" sz="2200" dirty="0" smtClean="0"/>
              <a:t>nghĩa </a:t>
            </a:r>
            <a:r>
              <a:rPr lang="vi-VN" sz="2200" dirty="0"/>
              <a:t>vụ công dân trong bảo vệ, xây dựng và hoàn thiện hệ thống chính trị ở Việt Nam bằng những hành vi cụ thể, phù hợp với quy định của pháp luật.</a:t>
            </a:r>
            <a:endParaRPr lang="en-US" sz="2200" dirty="0"/>
          </a:p>
        </p:txBody>
      </p:sp>
      <p:grpSp>
        <p:nvGrpSpPr>
          <p:cNvPr id="5" name="Group 4"/>
          <p:cNvGrpSpPr/>
          <p:nvPr/>
        </p:nvGrpSpPr>
        <p:grpSpPr>
          <a:xfrm>
            <a:off x="5282536" y="1242921"/>
            <a:ext cx="3608857" cy="3188584"/>
            <a:chOff x="5282536" y="1242921"/>
            <a:chExt cx="3608857" cy="3188584"/>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536" y="1497475"/>
              <a:ext cx="3608857" cy="293403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7969" y="1242921"/>
              <a:ext cx="521457" cy="509107"/>
            </a:xfrm>
            <a:prstGeom prst="rect">
              <a:avLst/>
            </a:prstGeom>
          </p:spPr>
        </p:pic>
      </p:grpSp>
      <p:pic>
        <p:nvPicPr>
          <p:cNvPr id="72"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1687" y="331829"/>
            <a:ext cx="1909041" cy="818501"/>
          </a:xfrm>
          <a:prstGeom prst="rect">
            <a:avLst/>
          </a:prstGeom>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2" name="Title 1"/>
          <p:cNvSpPr>
            <a:spLocks noGrp="1"/>
          </p:cNvSpPr>
          <p:nvPr>
            <p:ph type="title"/>
          </p:nvPr>
        </p:nvSpPr>
        <p:spPr>
          <a:xfrm>
            <a:off x="713225" y="426485"/>
            <a:ext cx="7717500" cy="612900"/>
          </a:xfrm>
          <a:solidFill>
            <a:schemeClr val="accent6">
              <a:lumMod val="20000"/>
              <a:lumOff val="80000"/>
            </a:schemeClr>
          </a:solidFill>
        </p:spPr>
        <p:txBody>
          <a:bodyPr/>
          <a:lstStyle/>
          <a:p>
            <a:r>
              <a:rPr lang="en-US" sz="3200" dirty="0" smtClean="0">
                <a:solidFill>
                  <a:schemeClr val="accent2">
                    <a:lumMod val="75000"/>
                  </a:schemeClr>
                </a:solidFill>
                <a:latin typeface="+mn-lt"/>
              </a:rPr>
              <a:t>LUYỆN TẬP</a:t>
            </a:r>
            <a:endParaRPr lang="en-US" sz="3200" dirty="0">
              <a:solidFill>
                <a:schemeClr val="accent2">
                  <a:lumMod val="75000"/>
                </a:schemeClr>
              </a:solidFill>
              <a:latin typeface="+mn-lt"/>
            </a:endParaRPr>
          </a:p>
        </p:txBody>
      </p:sp>
      <p:sp>
        <p:nvSpPr>
          <p:cNvPr id="3" name="Rectangle 2"/>
          <p:cNvSpPr/>
          <p:nvPr/>
        </p:nvSpPr>
        <p:spPr>
          <a:xfrm>
            <a:off x="713225" y="1039385"/>
            <a:ext cx="7717500" cy="1107996"/>
          </a:xfrm>
          <a:prstGeom prst="rect">
            <a:avLst/>
          </a:prstGeom>
        </p:spPr>
        <p:txBody>
          <a:bodyPr wrap="square">
            <a:spAutoFit/>
          </a:bodyPr>
          <a:lstStyle/>
          <a:p>
            <a:pPr algn="just">
              <a:lnSpc>
                <a:spcPct val="150000"/>
              </a:lnSpc>
            </a:pPr>
            <a:r>
              <a:rPr lang="en-US" sz="2200" b="1" dirty="0" err="1" smtClean="0">
                <a:solidFill>
                  <a:srgbClr val="002060"/>
                </a:solidFill>
              </a:rPr>
              <a:t>Bài</a:t>
            </a:r>
            <a:r>
              <a:rPr lang="en-US" sz="2200" b="1" dirty="0" smtClean="0">
                <a:solidFill>
                  <a:srgbClr val="002060"/>
                </a:solidFill>
              </a:rPr>
              <a:t> 1: </a:t>
            </a:r>
            <a:r>
              <a:rPr lang="en-US" sz="2200" dirty="0" err="1" smtClean="0"/>
              <a:t>Thảo</a:t>
            </a:r>
            <a:r>
              <a:rPr lang="en-US" sz="2200" dirty="0" smtClean="0"/>
              <a:t> </a:t>
            </a:r>
            <a:r>
              <a:rPr lang="en-US" sz="2200" dirty="0" err="1"/>
              <a:t>luận</a:t>
            </a:r>
            <a:r>
              <a:rPr lang="en-US" sz="2200" dirty="0"/>
              <a:t> </a:t>
            </a:r>
            <a:r>
              <a:rPr lang="en-US" sz="2200" dirty="0" err="1"/>
              <a:t>cùng</a:t>
            </a:r>
            <a:r>
              <a:rPr lang="en-US" sz="2200" dirty="0"/>
              <a:t> </a:t>
            </a:r>
            <a:r>
              <a:rPr lang="en-US" sz="2200" dirty="0" err="1"/>
              <a:t>các</a:t>
            </a:r>
            <a:r>
              <a:rPr lang="en-US" sz="2200" dirty="0"/>
              <a:t> </a:t>
            </a:r>
            <a:r>
              <a:rPr lang="en-US" sz="2200" dirty="0" err="1"/>
              <a:t>bạn</a:t>
            </a:r>
            <a:r>
              <a:rPr lang="en-US" sz="2200" dirty="0"/>
              <a:t> </a:t>
            </a:r>
            <a:r>
              <a:rPr lang="en-US" sz="2200" dirty="0" err="1"/>
              <a:t>và</a:t>
            </a:r>
            <a:r>
              <a:rPr lang="en-US" sz="2200" dirty="0"/>
              <a:t> </a:t>
            </a:r>
            <a:r>
              <a:rPr lang="en-US" sz="2200" dirty="0" err="1"/>
              <a:t>cho</a:t>
            </a:r>
            <a:r>
              <a:rPr lang="en-US" sz="2200" dirty="0"/>
              <a:t> </a:t>
            </a:r>
            <a:r>
              <a:rPr lang="en-US" sz="2200" dirty="0" err="1"/>
              <a:t>biết</a:t>
            </a:r>
            <a:r>
              <a:rPr lang="en-US" sz="2200" dirty="0"/>
              <a:t> ý </a:t>
            </a:r>
            <a:r>
              <a:rPr lang="en-US" sz="2200" dirty="0" err="1"/>
              <a:t>kiến</a:t>
            </a:r>
            <a:r>
              <a:rPr lang="en-US" sz="2200" dirty="0"/>
              <a:t> </a:t>
            </a:r>
            <a:r>
              <a:rPr lang="en-US" sz="2200" dirty="0" err="1"/>
              <a:t>của</a:t>
            </a:r>
            <a:r>
              <a:rPr lang="en-US" sz="2200" dirty="0"/>
              <a:t> </a:t>
            </a:r>
            <a:r>
              <a:rPr lang="en-US" sz="2200" dirty="0" err="1"/>
              <a:t>em</a:t>
            </a:r>
            <a:r>
              <a:rPr lang="en-US" sz="2200" dirty="0"/>
              <a:t> </a:t>
            </a:r>
            <a:r>
              <a:rPr lang="en-US" sz="2200" dirty="0" err="1"/>
              <a:t>về</a:t>
            </a:r>
            <a:r>
              <a:rPr lang="en-US" sz="2200" dirty="0"/>
              <a:t> </a:t>
            </a:r>
            <a:r>
              <a:rPr lang="en-US" sz="2200" dirty="0" err="1"/>
              <a:t>các</a:t>
            </a:r>
            <a:r>
              <a:rPr lang="en-US" sz="2200" dirty="0"/>
              <a:t> </a:t>
            </a:r>
            <a:r>
              <a:rPr lang="en-US" sz="2200" dirty="0" err="1"/>
              <a:t>phát</a:t>
            </a:r>
            <a:r>
              <a:rPr lang="en-US" sz="2200" dirty="0"/>
              <a:t> </a:t>
            </a:r>
            <a:r>
              <a:rPr lang="en-US" sz="2200" dirty="0" err="1"/>
              <a:t>biểu</a:t>
            </a:r>
            <a:r>
              <a:rPr lang="en-US" sz="2200" dirty="0"/>
              <a:t> </a:t>
            </a:r>
            <a:r>
              <a:rPr lang="en-US" sz="2200" dirty="0" err="1"/>
              <a:t>sau</a:t>
            </a:r>
            <a:r>
              <a:rPr lang="en-US" sz="2200" dirty="0"/>
              <a:t>:</a:t>
            </a:r>
          </a:p>
        </p:txBody>
      </p:sp>
      <p:sp>
        <p:nvSpPr>
          <p:cNvPr id="4" name="Rectangle 3"/>
          <p:cNvSpPr/>
          <p:nvPr/>
        </p:nvSpPr>
        <p:spPr>
          <a:xfrm>
            <a:off x="713225" y="2147381"/>
            <a:ext cx="7639666" cy="2733056"/>
          </a:xfrm>
          <a:prstGeom prst="rect">
            <a:avLst/>
          </a:prstGeom>
        </p:spPr>
        <p:txBody>
          <a:bodyPr wrap="square">
            <a:spAutoFit/>
          </a:bodyPr>
          <a:lstStyle/>
          <a:p>
            <a:pPr algn="just">
              <a:lnSpc>
                <a:spcPct val="130000"/>
              </a:lnSpc>
            </a:pPr>
            <a:r>
              <a:rPr lang="vi-VN" sz="2200" dirty="0"/>
              <a:t>a. Đảng Cộng sản Việt Nam là một cơ quan trong bộ máy nhà nước. </a:t>
            </a:r>
          </a:p>
          <a:p>
            <a:pPr algn="just">
              <a:lnSpc>
                <a:spcPct val="130000"/>
              </a:lnSpc>
            </a:pPr>
            <a:r>
              <a:rPr lang="vi-VN" sz="2200" dirty="0"/>
              <a:t>b. Quyền lực của Nhà nước Cộng hoà xã hội chủ nghĩa Việt Nam thuộc về Nhân </a:t>
            </a:r>
            <a:r>
              <a:rPr lang="vi-VN" sz="2200" dirty="0" smtClean="0"/>
              <a:t>dân</a:t>
            </a:r>
            <a:r>
              <a:rPr lang="en-US" sz="2200" dirty="0" smtClean="0"/>
              <a:t>.</a:t>
            </a:r>
            <a:r>
              <a:rPr lang="vi-VN" sz="2200" dirty="0" smtClean="0"/>
              <a:t> </a:t>
            </a:r>
            <a:endParaRPr lang="vi-VN" sz="2200" dirty="0"/>
          </a:p>
          <a:p>
            <a:pPr algn="just">
              <a:lnSpc>
                <a:spcPct val="130000"/>
              </a:lnSpc>
            </a:pPr>
            <a:r>
              <a:rPr lang="vi-VN" sz="2200" dirty="0"/>
              <a:t>c. Trong hệ thống chính trị Việt Nam, Nhà nước giữ vai trò quản lí xã hội</a:t>
            </a:r>
            <a:r>
              <a:rPr lang="vi-VN" sz="2200" dirty="0" smtClean="0"/>
              <a:t>.</a:t>
            </a:r>
            <a:endParaRPr lang="vi-VN" sz="2200" dirty="0"/>
          </a:p>
        </p:txBody>
      </p:sp>
      <p:pic>
        <p:nvPicPr>
          <p:cNvPr id="67" name="Picture 5">
            <a:extLst>
              <a:ext uri="{FF2B5EF4-FFF2-40B4-BE49-F238E27FC236}">
                <a16:creationId xmlns="" xmlns:a16="http://schemas.microsoft.com/office/drawing/2014/main" id="{31EA41D2-9796-7E4F-2882-9DC49D5A8C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139848" y="3479227"/>
            <a:ext cx="473458" cy="412099"/>
          </a:xfrm>
          <a:prstGeom prst="rect">
            <a:avLst/>
          </a:prstGeom>
        </p:spPr>
      </p:pic>
      <p:pic>
        <p:nvPicPr>
          <p:cNvPr id="68"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415203" y="2603123"/>
            <a:ext cx="471835" cy="420362"/>
          </a:xfrm>
          <a:prstGeom prst="rect">
            <a:avLst/>
          </a:prstGeom>
        </p:spPr>
      </p:pic>
      <p:pic>
        <p:nvPicPr>
          <p:cNvPr id="69" name="Picture 5">
            <a:extLst>
              <a:ext uri="{FF2B5EF4-FFF2-40B4-BE49-F238E27FC236}">
                <a16:creationId xmlns="" xmlns:a16="http://schemas.microsoft.com/office/drawing/2014/main" id="{31EA41D2-9796-7E4F-2882-9DC49D5A8C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059349" y="4350818"/>
            <a:ext cx="473458" cy="412099"/>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fltVal val="0"/>
                                          </p:val>
                                        </p:tav>
                                        <p:tav tm="100000">
                                          <p:val>
                                            <p:strVal val="#ppt_w"/>
                                          </p:val>
                                        </p:tav>
                                      </p:tavLst>
                                    </p:anim>
                                    <p:anim calcmode="lin" valueType="num">
                                      <p:cBhvr>
                                        <p:cTn id="18" dur="500" fill="hold"/>
                                        <p:tgtEl>
                                          <p:spTgt spid="68"/>
                                        </p:tgtEl>
                                        <p:attrNameLst>
                                          <p:attrName>ppt_h</p:attrName>
                                        </p:attrNameLst>
                                      </p:cBhvr>
                                      <p:tavLst>
                                        <p:tav tm="0">
                                          <p:val>
                                            <p:fltVal val="0"/>
                                          </p:val>
                                        </p:tav>
                                        <p:tav tm="100000">
                                          <p:val>
                                            <p:strVal val="#ppt_h"/>
                                          </p:val>
                                        </p:tav>
                                      </p:tavLst>
                                    </p:anim>
                                    <p:animEffect transition="in" filter="fade">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p:cTn id="42" dur="500" fill="hold"/>
                                        <p:tgtEl>
                                          <p:spTgt spid="69"/>
                                        </p:tgtEl>
                                        <p:attrNameLst>
                                          <p:attrName>ppt_w</p:attrName>
                                        </p:attrNameLst>
                                      </p:cBhvr>
                                      <p:tavLst>
                                        <p:tav tm="0">
                                          <p:val>
                                            <p:fltVal val="0"/>
                                          </p:val>
                                        </p:tav>
                                        <p:tav tm="100000">
                                          <p:val>
                                            <p:strVal val="#ppt_w"/>
                                          </p:val>
                                        </p:tav>
                                      </p:tavLst>
                                    </p:anim>
                                    <p:anim calcmode="lin" valueType="num">
                                      <p:cBhvr>
                                        <p:cTn id="43" dur="500" fill="hold"/>
                                        <p:tgtEl>
                                          <p:spTgt spid="69"/>
                                        </p:tgtEl>
                                        <p:attrNameLst>
                                          <p:attrName>ppt_h</p:attrName>
                                        </p:attrNameLst>
                                      </p:cBhvr>
                                      <p:tavLst>
                                        <p:tav tm="0">
                                          <p:val>
                                            <p:fltVal val="0"/>
                                          </p:val>
                                        </p:tav>
                                        <p:tav tm="100000">
                                          <p:val>
                                            <p:strVal val="#ppt_h"/>
                                          </p:val>
                                        </p:tav>
                                      </p:tavLst>
                                    </p:anim>
                                    <p:animEffect transition="in" filter="fade">
                                      <p:cBhvr>
                                        <p:cTn id="4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2" name="Title 1"/>
          <p:cNvSpPr>
            <a:spLocks noGrp="1"/>
          </p:cNvSpPr>
          <p:nvPr>
            <p:ph type="title"/>
          </p:nvPr>
        </p:nvSpPr>
        <p:spPr>
          <a:xfrm>
            <a:off x="713225" y="426485"/>
            <a:ext cx="7717500" cy="612900"/>
          </a:xfrm>
          <a:solidFill>
            <a:schemeClr val="accent6">
              <a:lumMod val="20000"/>
              <a:lumOff val="80000"/>
            </a:schemeClr>
          </a:solidFill>
        </p:spPr>
        <p:txBody>
          <a:bodyPr/>
          <a:lstStyle/>
          <a:p>
            <a:r>
              <a:rPr lang="en-US" sz="3200" dirty="0" smtClean="0">
                <a:solidFill>
                  <a:schemeClr val="accent2">
                    <a:lumMod val="75000"/>
                  </a:schemeClr>
                </a:solidFill>
                <a:latin typeface="+mn-lt"/>
              </a:rPr>
              <a:t>LUYỆN TẬP</a:t>
            </a:r>
            <a:endParaRPr lang="en-US" sz="3200" dirty="0">
              <a:solidFill>
                <a:schemeClr val="accent2">
                  <a:lumMod val="75000"/>
                </a:schemeClr>
              </a:solidFill>
              <a:latin typeface="+mn-lt"/>
            </a:endParaRPr>
          </a:p>
        </p:txBody>
      </p:sp>
      <p:sp>
        <p:nvSpPr>
          <p:cNvPr id="3" name="Rectangle 2"/>
          <p:cNvSpPr/>
          <p:nvPr/>
        </p:nvSpPr>
        <p:spPr>
          <a:xfrm>
            <a:off x="713225" y="1039385"/>
            <a:ext cx="7717500" cy="1107996"/>
          </a:xfrm>
          <a:prstGeom prst="rect">
            <a:avLst/>
          </a:prstGeom>
        </p:spPr>
        <p:txBody>
          <a:bodyPr wrap="square">
            <a:spAutoFit/>
          </a:bodyPr>
          <a:lstStyle/>
          <a:p>
            <a:pPr algn="just">
              <a:lnSpc>
                <a:spcPct val="150000"/>
              </a:lnSpc>
            </a:pPr>
            <a:r>
              <a:rPr lang="en-US" sz="2200" b="1" dirty="0" err="1" smtClean="0">
                <a:solidFill>
                  <a:srgbClr val="002060"/>
                </a:solidFill>
              </a:rPr>
              <a:t>Bài</a:t>
            </a:r>
            <a:r>
              <a:rPr lang="en-US" sz="2200" b="1" dirty="0" smtClean="0">
                <a:solidFill>
                  <a:srgbClr val="002060"/>
                </a:solidFill>
              </a:rPr>
              <a:t> 1: </a:t>
            </a:r>
            <a:r>
              <a:rPr lang="en-US" sz="2200" dirty="0" err="1" smtClean="0"/>
              <a:t>Thảo</a:t>
            </a:r>
            <a:r>
              <a:rPr lang="en-US" sz="2200" dirty="0" smtClean="0"/>
              <a:t> </a:t>
            </a:r>
            <a:r>
              <a:rPr lang="en-US" sz="2200" dirty="0" err="1"/>
              <a:t>luận</a:t>
            </a:r>
            <a:r>
              <a:rPr lang="en-US" sz="2200" dirty="0"/>
              <a:t> </a:t>
            </a:r>
            <a:r>
              <a:rPr lang="en-US" sz="2200" dirty="0" err="1"/>
              <a:t>cùng</a:t>
            </a:r>
            <a:r>
              <a:rPr lang="en-US" sz="2200" dirty="0"/>
              <a:t> </a:t>
            </a:r>
            <a:r>
              <a:rPr lang="en-US" sz="2200" dirty="0" err="1"/>
              <a:t>các</a:t>
            </a:r>
            <a:r>
              <a:rPr lang="en-US" sz="2200" dirty="0"/>
              <a:t> </a:t>
            </a:r>
            <a:r>
              <a:rPr lang="en-US" sz="2200" dirty="0" err="1"/>
              <a:t>bạn</a:t>
            </a:r>
            <a:r>
              <a:rPr lang="en-US" sz="2200" dirty="0"/>
              <a:t> </a:t>
            </a:r>
            <a:r>
              <a:rPr lang="en-US" sz="2200" dirty="0" err="1"/>
              <a:t>và</a:t>
            </a:r>
            <a:r>
              <a:rPr lang="en-US" sz="2200" dirty="0"/>
              <a:t> </a:t>
            </a:r>
            <a:r>
              <a:rPr lang="en-US" sz="2200" dirty="0" err="1"/>
              <a:t>cho</a:t>
            </a:r>
            <a:r>
              <a:rPr lang="en-US" sz="2200" dirty="0"/>
              <a:t> </a:t>
            </a:r>
            <a:r>
              <a:rPr lang="en-US" sz="2200" dirty="0" err="1"/>
              <a:t>biết</a:t>
            </a:r>
            <a:r>
              <a:rPr lang="en-US" sz="2200" dirty="0"/>
              <a:t> ý </a:t>
            </a:r>
            <a:r>
              <a:rPr lang="en-US" sz="2200" dirty="0" err="1"/>
              <a:t>kiến</a:t>
            </a:r>
            <a:r>
              <a:rPr lang="en-US" sz="2200" dirty="0"/>
              <a:t> </a:t>
            </a:r>
            <a:r>
              <a:rPr lang="en-US" sz="2200" dirty="0" err="1"/>
              <a:t>của</a:t>
            </a:r>
            <a:r>
              <a:rPr lang="en-US" sz="2200" dirty="0"/>
              <a:t> </a:t>
            </a:r>
            <a:r>
              <a:rPr lang="en-US" sz="2200" dirty="0" err="1"/>
              <a:t>em</a:t>
            </a:r>
            <a:r>
              <a:rPr lang="en-US" sz="2200" dirty="0"/>
              <a:t> </a:t>
            </a:r>
            <a:r>
              <a:rPr lang="en-US" sz="2200" dirty="0" err="1"/>
              <a:t>về</a:t>
            </a:r>
            <a:r>
              <a:rPr lang="en-US" sz="2200" dirty="0"/>
              <a:t> </a:t>
            </a:r>
            <a:r>
              <a:rPr lang="en-US" sz="2200" dirty="0" err="1"/>
              <a:t>các</a:t>
            </a:r>
            <a:r>
              <a:rPr lang="en-US" sz="2200" dirty="0"/>
              <a:t> </a:t>
            </a:r>
            <a:r>
              <a:rPr lang="en-US" sz="2200" dirty="0" err="1"/>
              <a:t>phát</a:t>
            </a:r>
            <a:r>
              <a:rPr lang="en-US" sz="2200" dirty="0"/>
              <a:t> </a:t>
            </a:r>
            <a:r>
              <a:rPr lang="en-US" sz="2200" dirty="0" err="1"/>
              <a:t>biểu</a:t>
            </a:r>
            <a:r>
              <a:rPr lang="en-US" sz="2200" dirty="0"/>
              <a:t> </a:t>
            </a:r>
            <a:r>
              <a:rPr lang="en-US" sz="2200" dirty="0" err="1"/>
              <a:t>sau</a:t>
            </a:r>
            <a:r>
              <a:rPr lang="en-US" sz="2200" dirty="0"/>
              <a:t>:</a:t>
            </a:r>
          </a:p>
        </p:txBody>
      </p:sp>
      <p:sp>
        <p:nvSpPr>
          <p:cNvPr id="4" name="Rectangle 3"/>
          <p:cNvSpPr/>
          <p:nvPr/>
        </p:nvSpPr>
        <p:spPr>
          <a:xfrm>
            <a:off x="713225" y="2147381"/>
            <a:ext cx="7639666" cy="1045223"/>
          </a:xfrm>
          <a:prstGeom prst="rect">
            <a:avLst/>
          </a:prstGeom>
        </p:spPr>
        <p:txBody>
          <a:bodyPr wrap="square">
            <a:spAutoFit/>
          </a:bodyPr>
          <a:lstStyle/>
          <a:p>
            <a:pPr algn="just">
              <a:lnSpc>
                <a:spcPct val="150000"/>
              </a:lnSpc>
            </a:pPr>
            <a:r>
              <a:rPr lang="en-US" sz="2200" dirty="0"/>
              <a:t>d. </a:t>
            </a:r>
            <a:r>
              <a:rPr lang="en-US" sz="2200" dirty="0" err="1"/>
              <a:t>Các</a:t>
            </a:r>
            <a:r>
              <a:rPr lang="en-US" sz="2200" dirty="0"/>
              <a:t> </a:t>
            </a:r>
            <a:r>
              <a:rPr lang="en-US" sz="2200" dirty="0" err="1"/>
              <a:t>bộ</a:t>
            </a:r>
            <a:r>
              <a:rPr lang="en-US" sz="2200" dirty="0"/>
              <a:t> </a:t>
            </a:r>
            <a:r>
              <a:rPr lang="en-US" sz="2200" dirty="0" err="1"/>
              <a:t>phận</a:t>
            </a:r>
            <a:r>
              <a:rPr lang="en-US" sz="2200" dirty="0"/>
              <a:t> </a:t>
            </a:r>
            <a:r>
              <a:rPr lang="en-US" sz="2200" dirty="0" err="1"/>
              <a:t>cấu</a:t>
            </a:r>
            <a:r>
              <a:rPr lang="en-US" sz="2200" dirty="0"/>
              <a:t> </a:t>
            </a:r>
            <a:r>
              <a:rPr lang="en-US" sz="2200" dirty="0" err="1"/>
              <a:t>thành</a:t>
            </a:r>
            <a:r>
              <a:rPr lang="en-US" sz="2200" dirty="0"/>
              <a:t> </a:t>
            </a:r>
            <a:r>
              <a:rPr lang="en-US" sz="2200" dirty="0" err="1"/>
              <a:t>của</a:t>
            </a:r>
            <a:r>
              <a:rPr lang="en-US" sz="2200" dirty="0"/>
              <a:t> </a:t>
            </a:r>
            <a:r>
              <a:rPr lang="en-US" sz="2200" dirty="0" err="1"/>
              <a:t>hệ</a:t>
            </a:r>
            <a:r>
              <a:rPr lang="en-US" sz="2200" dirty="0"/>
              <a:t> </a:t>
            </a:r>
            <a:r>
              <a:rPr lang="en-US" sz="2200" dirty="0" err="1"/>
              <a:t>thống</a:t>
            </a:r>
            <a:r>
              <a:rPr lang="en-US" sz="2200" dirty="0"/>
              <a:t> </a:t>
            </a:r>
            <a:r>
              <a:rPr lang="en-US" sz="2200" dirty="0" err="1"/>
              <a:t>chính</a:t>
            </a:r>
            <a:r>
              <a:rPr lang="en-US" sz="2200" dirty="0"/>
              <a:t> </a:t>
            </a:r>
            <a:r>
              <a:rPr lang="en-US" sz="2200" dirty="0" err="1"/>
              <a:t>trị</a:t>
            </a:r>
            <a:r>
              <a:rPr lang="en-US" sz="2200" dirty="0"/>
              <a:t> </a:t>
            </a:r>
            <a:r>
              <a:rPr lang="en-US" sz="2200" dirty="0" err="1"/>
              <a:t>Việt</a:t>
            </a:r>
            <a:r>
              <a:rPr lang="en-US" sz="2200" dirty="0"/>
              <a:t> Nam </a:t>
            </a:r>
            <a:r>
              <a:rPr lang="en-US" sz="2200" dirty="0" err="1"/>
              <a:t>đều</a:t>
            </a:r>
            <a:r>
              <a:rPr lang="en-US" sz="2200" dirty="0"/>
              <a:t> </a:t>
            </a:r>
            <a:r>
              <a:rPr lang="en-US" sz="2200" dirty="0" err="1"/>
              <a:t>hoạt</a:t>
            </a:r>
            <a:r>
              <a:rPr lang="en-US" sz="2200" dirty="0"/>
              <a:t> </a:t>
            </a:r>
            <a:r>
              <a:rPr lang="en-US" sz="2200" dirty="0" err="1"/>
              <a:t>động</a:t>
            </a:r>
            <a:r>
              <a:rPr lang="en-US" sz="2200" dirty="0"/>
              <a:t> </a:t>
            </a:r>
            <a:r>
              <a:rPr lang="en-US" sz="2200" dirty="0" err="1"/>
              <a:t>trong</a:t>
            </a:r>
            <a:r>
              <a:rPr lang="en-US" sz="2200" dirty="0"/>
              <a:t> </a:t>
            </a:r>
            <a:r>
              <a:rPr lang="en-US" sz="2200" dirty="0" err="1"/>
              <a:t>khuôn</a:t>
            </a:r>
            <a:r>
              <a:rPr lang="en-US" sz="2200" dirty="0"/>
              <a:t> </a:t>
            </a:r>
            <a:r>
              <a:rPr lang="en-US" sz="2200" dirty="0" err="1"/>
              <a:t>khổ</a:t>
            </a:r>
            <a:r>
              <a:rPr lang="en-US" sz="2200" dirty="0"/>
              <a:t> </a:t>
            </a:r>
            <a:r>
              <a:rPr lang="en-US" sz="2200" dirty="0" err="1"/>
              <a:t>pháp</a:t>
            </a:r>
            <a:r>
              <a:rPr lang="en-US" sz="2200" dirty="0"/>
              <a:t> </a:t>
            </a:r>
            <a:r>
              <a:rPr lang="en-US" sz="2200" dirty="0" err="1" smtClean="0"/>
              <a:t>luật</a:t>
            </a:r>
            <a:r>
              <a:rPr lang="en-US" sz="2200" dirty="0" smtClean="0"/>
              <a:t>. </a:t>
            </a:r>
            <a:endParaRPr lang="en-US" sz="2200" dirty="0"/>
          </a:p>
        </p:txBody>
      </p:sp>
      <p:sp>
        <p:nvSpPr>
          <p:cNvPr id="5" name="Rectangle 4"/>
          <p:cNvSpPr/>
          <p:nvPr/>
        </p:nvSpPr>
        <p:spPr>
          <a:xfrm>
            <a:off x="713225" y="3255377"/>
            <a:ext cx="7639666" cy="1107996"/>
          </a:xfrm>
          <a:prstGeom prst="rect">
            <a:avLst/>
          </a:prstGeom>
        </p:spPr>
        <p:txBody>
          <a:bodyPr wrap="square">
            <a:spAutoFit/>
          </a:bodyPr>
          <a:lstStyle/>
          <a:p>
            <a:pPr lvl="0" algn="just">
              <a:lnSpc>
                <a:spcPct val="150000"/>
              </a:lnSpc>
            </a:pPr>
            <a:r>
              <a:rPr lang="en-US" sz="2200" dirty="0"/>
              <a:t>đ. </a:t>
            </a:r>
            <a:r>
              <a:rPr lang="en-US" sz="2200" dirty="0" err="1"/>
              <a:t>Mặt</a:t>
            </a:r>
            <a:r>
              <a:rPr lang="en-US" sz="2200" dirty="0"/>
              <a:t> </a:t>
            </a:r>
            <a:r>
              <a:rPr lang="en-US" sz="2200" dirty="0" err="1"/>
              <a:t>trận</a:t>
            </a:r>
            <a:r>
              <a:rPr lang="en-US" sz="2200" dirty="0"/>
              <a:t> </a:t>
            </a:r>
            <a:r>
              <a:rPr lang="en-US" sz="2200" dirty="0" err="1"/>
              <a:t>Tổ</a:t>
            </a:r>
            <a:r>
              <a:rPr lang="en-US" sz="2200" dirty="0"/>
              <a:t> </a:t>
            </a:r>
            <a:r>
              <a:rPr lang="en-US" sz="2200" dirty="0" err="1"/>
              <a:t>quốc</a:t>
            </a:r>
            <a:r>
              <a:rPr lang="en-US" sz="2200" dirty="0"/>
              <a:t> </a:t>
            </a:r>
            <a:r>
              <a:rPr lang="en-US" sz="2200" dirty="0" err="1"/>
              <a:t>Việt</a:t>
            </a:r>
            <a:r>
              <a:rPr lang="en-US" sz="2200" dirty="0"/>
              <a:t> Nam </a:t>
            </a:r>
            <a:r>
              <a:rPr lang="en-US" sz="2200" dirty="0" err="1"/>
              <a:t>là</a:t>
            </a:r>
            <a:r>
              <a:rPr lang="en-US" sz="2200" dirty="0"/>
              <a:t> </a:t>
            </a:r>
            <a:r>
              <a:rPr lang="en-US" sz="2200" dirty="0" err="1"/>
              <a:t>tổ</a:t>
            </a:r>
            <a:r>
              <a:rPr lang="en-US" sz="2200" dirty="0"/>
              <a:t> </a:t>
            </a:r>
            <a:r>
              <a:rPr lang="en-US" sz="2200" dirty="0" err="1"/>
              <a:t>chức</a:t>
            </a:r>
            <a:r>
              <a:rPr lang="en-US" sz="2200" dirty="0"/>
              <a:t> </a:t>
            </a:r>
            <a:r>
              <a:rPr lang="en-US" sz="2200" dirty="0" err="1"/>
              <a:t>giữ</a:t>
            </a:r>
            <a:r>
              <a:rPr lang="en-US" sz="2200" dirty="0"/>
              <a:t> </a:t>
            </a:r>
            <a:r>
              <a:rPr lang="en-US" sz="2200" dirty="0" err="1"/>
              <a:t>vai</a:t>
            </a:r>
            <a:r>
              <a:rPr lang="en-US" sz="2200" dirty="0"/>
              <a:t> </a:t>
            </a:r>
            <a:r>
              <a:rPr lang="en-US" sz="2200" dirty="0" err="1"/>
              <a:t>trò</a:t>
            </a:r>
            <a:r>
              <a:rPr lang="en-US" sz="2200" dirty="0"/>
              <a:t> </a:t>
            </a:r>
            <a:r>
              <a:rPr lang="en-US" sz="2200" dirty="0" err="1"/>
              <a:t>trung</a:t>
            </a:r>
            <a:r>
              <a:rPr lang="en-US" sz="2200" dirty="0"/>
              <a:t> </a:t>
            </a:r>
            <a:r>
              <a:rPr lang="en-US" sz="2200" dirty="0" err="1"/>
              <a:t>tâm</a:t>
            </a:r>
            <a:r>
              <a:rPr lang="en-US" sz="2200" dirty="0"/>
              <a:t> </a:t>
            </a:r>
            <a:r>
              <a:rPr lang="en-US" sz="2200" dirty="0" err="1"/>
              <a:t>trong</a:t>
            </a:r>
            <a:r>
              <a:rPr lang="en-US" sz="2200" dirty="0"/>
              <a:t> </a:t>
            </a:r>
            <a:r>
              <a:rPr lang="en-US" sz="2200" dirty="0" err="1"/>
              <a:t>hệ</a:t>
            </a:r>
            <a:r>
              <a:rPr lang="en-US" sz="2200" dirty="0"/>
              <a:t> </a:t>
            </a:r>
            <a:r>
              <a:rPr lang="en-US" sz="2200" dirty="0" err="1"/>
              <a:t>thống</a:t>
            </a:r>
            <a:r>
              <a:rPr lang="en-US" sz="2200" dirty="0"/>
              <a:t> </a:t>
            </a:r>
            <a:r>
              <a:rPr lang="en-US" sz="2200" dirty="0" err="1"/>
              <a:t>chính</a:t>
            </a:r>
            <a:r>
              <a:rPr lang="en-US" sz="2200" dirty="0"/>
              <a:t> </a:t>
            </a:r>
            <a:r>
              <a:rPr lang="en-US" sz="2200" dirty="0" err="1"/>
              <a:t>trị</a:t>
            </a:r>
            <a:r>
              <a:rPr lang="en-US" sz="2200" dirty="0"/>
              <a:t>.</a:t>
            </a:r>
          </a:p>
        </p:txBody>
      </p:sp>
      <p:pic>
        <p:nvPicPr>
          <p:cNvPr id="6" name="Picture 5">
            <a:extLst>
              <a:ext uri="{FF2B5EF4-FFF2-40B4-BE49-F238E27FC236}">
                <a16:creationId xmlns="" xmlns:a16="http://schemas.microsoft.com/office/drawing/2014/main" id="{31EA41D2-9796-7E4F-2882-9DC49D5A8C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287147" y="2760281"/>
            <a:ext cx="473458" cy="412099"/>
          </a:xfrm>
          <a:prstGeom prst="rect">
            <a:avLst/>
          </a:prstGeom>
        </p:spPr>
      </p:pic>
      <p:pic>
        <p:nvPicPr>
          <p:cNvPr id="7"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449486" y="3943011"/>
            <a:ext cx="471835" cy="420362"/>
          </a:xfrm>
          <a:prstGeom prst="rect">
            <a:avLst/>
          </a:prstGeom>
        </p:spPr>
      </p:pic>
    </p:spTree>
    <p:extLst>
      <p:ext uri="{BB962C8B-B14F-4D97-AF65-F5344CB8AC3E}">
        <p14:creationId xmlns:p14="http://schemas.microsoft.com/office/powerpoint/2010/main" val="252677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pic>
        <p:nvPicPr>
          <p:cNvPr id="7" name="Picture 4"/>
          <p:cNvPicPr>
            <a:picLocks noChangeAspect="1"/>
          </p:cNvPicPr>
          <p:nvPr/>
        </p:nvPicPr>
        <p:blipFill rotWithShape="1">
          <a:blip r:embed="rId3"/>
          <a:srcRect l="38595" r="37716"/>
          <a:stretch/>
        </p:blipFill>
        <p:spPr>
          <a:xfrm>
            <a:off x="0" y="0"/>
            <a:ext cx="1828800" cy="5143500"/>
          </a:xfrm>
          <a:prstGeom prst="rect">
            <a:avLst/>
          </a:prstGeom>
        </p:spPr>
      </p:pic>
      <p:sp>
        <p:nvSpPr>
          <p:cNvPr id="4" name="Rectangle 3"/>
          <p:cNvSpPr/>
          <p:nvPr/>
        </p:nvSpPr>
        <p:spPr>
          <a:xfrm>
            <a:off x="2108115" y="358049"/>
            <a:ext cx="6460532" cy="1045223"/>
          </a:xfrm>
          <a:prstGeom prst="rect">
            <a:avLst/>
          </a:prstGeom>
        </p:spPr>
        <p:txBody>
          <a:bodyPr wrap="square">
            <a:spAutoFit/>
          </a:bodyPr>
          <a:lstStyle/>
          <a:p>
            <a:pPr algn="just">
              <a:lnSpc>
                <a:spcPct val="150000"/>
              </a:lnSpc>
            </a:pPr>
            <a:r>
              <a:rPr lang="en-US" sz="2200" b="1" dirty="0" err="1" smtClean="0">
                <a:solidFill>
                  <a:schemeClr val="accent6">
                    <a:lumMod val="50000"/>
                  </a:schemeClr>
                </a:solidFill>
              </a:rPr>
              <a:t>Bài</a:t>
            </a:r>
            <a:r>
              <a:rPr lang="en-US" sz="2200" b="1" dirty="0" smtClean="0">
                <a:solidFill>
                  <a:schemeClr val="accent6">
                    <a:lumMod val="50000"/>
                  </a:schemeClr>
                </a:solidFill>
              </a:rPr>
              <a:t> 2: </a:t>
            </a:r>
            <a:r>
              <a:rPr lang="vi-VN" sz="2200" dirty="0" smtClean="0">
                <a:solidFill>
                  <a:schemeClr val="accent6">
                    <a:lumMod val="50000"/>
                  </a:schemeClr>
                </a:solidFill>
              </a:rPr>
              <a:t>Em </a:t>
            </a:r>
            <a:r>
              <a:rPr lang="vi-VN" sz="2200" dirty="0">
                <a:solidFill>
                  <a:schemeClr val="accent6">
                    <a:lumMod val="50000"/>
                  </a:schemeClr>
                </a:solidFill>
              </a:rPr>
              <a:t>hãy vẽ sơ đồ hệ thống chính trị nước ta từ những tổ chức được gợi ý sau:</a:t>
            </a:r>
            <a:endParaRPr lang="en-US" sz="2200" dirty="0">
              <a:solidFill>
                <a:schemeClr val="accent6">
                  <a:lumMod val="50000"/>
                </a:schemeClr>
              </a:solidFill>
            </a:endParaRPr>
          </a:p>
        </p:txBody>
      </p:sp>
      <p:sp>
        <p:nvSpPr>
          <p:cNvPr id="6" name="Rectangle 5"/>
          <p:cNvSpPr/>
          <p:nvPr/>
        </p:nvSpPr>
        <p:spPr>
          <a:xfrm>
            <a:off x="1977597" y="1466045"/>
            <a:ext cx="3491301"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dirty="0" smtClean="0">
                <a:latin typeface="+mn-lt"/>
              </a:rPr>
              <a:t>Đảng </a:t>
            </a:r>
            <a:r>
              <a:rPr lang="vi-VN" sz="2000" dirty="0">
                <a:latin typeface="+mn-lt"/>
              </a:rPr>
              <a:t>Cộng sản Việt </a:t>
            </a:r>
            <a:r>
              <a:rPr lang="vi-VN" sz="2000" dirty="0" smtClean="0">
                <a:latin typeface="+mn-lt"/>
              </a:rPr>
              <a:t>Nam</a:t>
            </a:r>
            <a:r>
              <a:rPr lang="en-US" sz="2000" dirty="0" smtClean="0">
                <a:latin typeface="+mn-lt"/>
              </a:rPr>
              <a:t>;</a:t>
            </a:r>
            <a:endParaRPr lang="vi-VN" sz="2000" dirty="0">
              <a:solidFill>
                <a:srgbClr val="212529"/>
              </a:solidFill>
              <a:latin typeface="+mn-lt"/>
            </a:endParaRPr>
          </a:p>
          <a:p>
            <a:pPr marL="342900" indent="-342900" algn="just">
              <a:lnSpc>
                <a:spcPct val="150000"/>
              </a:lnSpc>
              <a:buFont typeface="Arial" panose="020B0604020202020204" pitchFamily="34" charset="0"/>
              <a:buChar char="•"/>
            </a:pPr>
            <a:r>
              <a:rPr lang="vi-VN" sz="2000" dirty="0" smtClean="0">
                <a:latin typeface="+mn-lt"/>
              </a:rPr>
              <a:t>Nhà </a:t>
            </a:r>
            <a:r>
              <a:rPr lang="vi-VN" sz="2000" dirty="0">
                <a:latin typeface="+mn-lt"/>
              </a:rPr>
              <a:t>nước Cộng hòa xã hội chủ nghĩa Việt </a:t>
            </a:r>
            <a:r>
              <a:rPr lang="vi-VN" sz="2000" dirty="0" smtClean="0">
                <a:latin typeface="+mn-lt"/>
              </a:rPr>
              <a:t>Nam</a:t>
            </a:r>
            <a:r>
              <a:rPr lang="en-US" sz="2000" dirty="0" smtClean="0">
                <a:latin typeface="+mn-lt"/>
              </a:rPr>
              <a:t>;</a:t>
            </a:r>
            <a:endParaRPr lang="vi-VN" sz="2000" dirty="0">
              <a:solidFill>
                <a:srgbClr val="212529"/>
              </a:solidFill>
              <a:latin typeface="+mn-lt"/>
            </a:endParaRPr>
          </a:p>
          <a:p>
            <a:pPr marL="342900" indent="-342900" algn="just">
              <a:lnSpc>
                <a:spcPct val="150000"/>
              </a:lnSpc>
              <a:buFont typeface="Arial" panose="020B0604020202020204" pitchFamily="34" charset="0"/>
              <a:buChar char="•"/>
            </a:pPr>
            <a:r>
              <a:rPr lang="vi-VN" sz="2000" dirty="0" smtClean="0">
                <a:latin typeface="+mn-lt"/>
              </a:rPr>
              <a:t>Hội </a:t>
            </a:r>
            <a:r>
              <a:rPr lang="vi-VN" sz="2000" dirty="0">
                <a:latin typeface="+mn-lt"/>
              </a:rPr>
              <a:t>liên hiệp Phụ </a:t>
            </a:r>
            <a:r>
              <a:rPr lang="vi-VN" sz="2000" dirty="0" smtClean="0">
                <a:latin typeface="+mn-lt"/>
              </a:rPr>
              <a:t>nữ</a:t>
            </a:r>
            <a:r>
              <a:rPr lang="en-US" sz="2000" dirty="0" smtClean="0">
                <a:latin typeface="+mn-lt"/>
              </a:rPr>
              <a:t>;</a:t>
            </a:r>
            <a:endParaRPr lang="vi-VN" sz="2000" dirty="0">
              <a:solidFill>
                <a:srgbClr val="212529"/>
              </a:solidFill>
              <a:latin typeface="+mn-lt"/>
            </a:endParaRPr>
          </a:p>
          <a:p>
            <a:pPr marL="342900" indent="-342900" algn="just">
              <a:lnSpc>
                <a:spcPct val="150000"/>
              </a:lnSpc>
              <a:buFont typeface="Arial" panose="020B0604020202020204" pitchFamily="34" charset="0"/>
              <a:buChar char="•"/>
            </a:pPr>
            <a:r>
              <a:rPr lang="vi-VN" sz="2000" dirty="0" smtClean="0">
                <a:latin typeface="+mn-lt"/>
              </a:rPr>
              <a:t>Công </a:t>
            </a:r>
            <a:r>
              <a:rPr lang="vi-VN" sz="2000" dirty="0">
                <a:latin typeface="+mn-lt"/>
              </a:rPr>
              <a:t>đoàn Việt </a:t>
            </a:r>
            <a:r>
              <a:rPr lang="en-US" sz="2000" dirty="0">
                <a:latin typeface="+mn-lt"/>
              </a:rPr>
              <a:t>N</a:t>
            </a:r>
            <a:r>
              <a:rPr lang="vi-VN" sz="2000" dirty="0" smtClean="0">
                <a:latin typeface="+mn-lt"/>
              </a:rPr>
              <a:t>am</a:t>
            </a:r>
            <a:r>
              <a:rPr lang="en-US" sz="2000" dirty="0" smtClean="0">
                <a:latin typeface="+mn-lt"/>
              </a:rPr>
              <a:t>;</a:t>
            </a:r>
            <a:endParaRPr lang="vi-VN" sz="2000" dirty="0">
              <a:solidFill>
                <a:srgbClr val="212529"/>
              </a:solidFill>
              <a:latin typeface="+mn-lt"/>
            </a:endParaRPr>
          </a:p>
          <a:p>
            <a:pPr marL="342900" indent="-342900" algn="just">
              <a:lnSpc>
                <a:spcPct val="150000"/>
              </a:lnSpc>
              <a:buFont typeface="Arial" panose="020B0604020202020204" pitchFamily="34" charset="0"/>
              <a:buChar char="•"/>
            </a:pPr>
            <a:r>
              <a:rPr lang="vi-VN" sz="2000" dirty="0" smtClean="0">
                <a:latin typeface="+mn-lt"/>
              </a:rPr>
              <a:t>Hội </a:t>
            </a:r>
            <a:r>
              <a:rPr lang="vi-VN" sz="2000" dirty="0">
                <a:latin typeface="+mn-lt"/>
              </a:rPr>
              <a:t>Nông dân Việt </a:t>
            </a:r>
            <a:r>
              <a:rPr lang="vi-VN" sz="2000" dirty="0" smtClean="0">
                <a:latin typeface="+mn-lt"/>
              </a:rPr>
              <a:t>Nam</a:t>
            </a:r>
            <a:r>
              <a:rPr lang="en-US" sz="2000" dirty="0" smtClean="0">
                <a:latin typeface="+mn-lt"/>
              </a:rPr>
              <a:t>;</a:t>
            </a:r>
            <a:endParaRPr lang="vi-VN" sz="2000" dirty="0">
              <a:solidFill>
                <a:srgbClr val="212529"/>
              </a:solidFill>
              <a:latin typeface="+mn-lt"/>
            </a:endParaRPr>
          </a:p>
        </p:txBody>
      </p:sp>
      <p:sp>
        <p:nvSpPr>
          <p:cNvPr id="8" name="Rectangle 7"/>
          <p:cNvSpPr/>
          <p:nvPr/>
        </p:nvSpPr>
        <p:spPr>
          <a:xfrm>
            <a:off x="5617696" y="1466045"/>
            <a:ext cx="3298003" cy="332398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2000" dirty="0" smtClean="0">
                <a:latin typeface="+mn-lt"/>
              </a:rPr>
              <a:t>Đoàn </a:t>
            </a:r>
            <a:r>
              <a:rPr lang="vi-VN" sz="2000" dirty="0">
                <a:latin typeface="+mn-lt"/>
              </a:rPr>
              <a:t>Thanh niên Cộng sản Hồ Chí </a:t>
            </a:r>
            <a:r>
              <a:rPr lang="vi-VN" sz="2000" dirty="0" smtClean="0">
                <a:latin typeface="+mn-lt"/>
              </a:rPr>
              <a:t>Minh</a:t>
            </a:r>
            <a:r>
              <a:rPr lang="en-US" sz="2000" dirty="0" smtClean="0">
                <a:latin typeface="+mn-lt"/>
              </a:rPr>
              <a:t>;</a:t>
            </a:r>
            <a:endParaRPr lang="vi-VN" sz="2000" dirty="0">
              <a:solidFill>
                <a:srgbClr val="212529"/>
              </a:solidFill>
              <a:latin typeface="+mn-lt"/>
            </a:endParaRPr>
          </a:p>
          <a:p>
            <a:pPr marL="285750" indent="-285750" algn="just">
              <a:lnSpc>
                <a:spcPct val="150000"/>
              </a:lnSpc>
              <a:buFont typeface="Arial" panose="020B0604020202020204" pitchFamily="34" charset="0"/>
              <a:buChar char="•"/>
            </a:pPr>
            <a:r>
              <a:rPr lang="vi-VN" sz="2000" dirty="0" smtClean="0">
                <a:latin typeface="+mn-lt"/>
              </a:rPr>
              <a:t>Hội </a:t>
            </a:r>
            <a:r>
              <a:rPr lang="vi-VN" sz="2000" dirty="0">
                <a:latin typeface="+mn-lt"/>
              </a:rPr>
              <a:t>Cựu chiến </a:t>
            </a:r>
            <a:r>
              <a:rPr lang="vi-VN" sz="2000" dirty="0" smtClean="0">
                <a:latin typeface="+mn-lt"/>
              </a:rPr>
              <a:t>binh</a:t>
            </a:r>
            <a:r>
              <a:rPr lang="en-US" sz="2000" dirty="0" smtClean="0">
                <a:latin typeface="+mn-lt"/>
              </a:rPr>
              <a:t> VN;</a:t>
            </a:r>
            <a:endParaRPr lang="vi-VN" sz="2000" dirty="0">
              <a:solidFill>
                <a:srgbClr val="212529"/>
              </a:solidFill>
              <a:latin typeface="+mn-lt"/>
            </a:endParaRPr>
          </a:p>
          <a:p>
            <a:pPr marL="285750" indent="-285750" algn="just">
              <a:lnSpc>
                <a:spcPct val="150000"/>
              </a:lnSpc>
              <a:buFont typeface="Arial" panose="020B0604020202020204" pitchFamily="34" charset="0"/>
              <a:buChar char="•"/>
            </a:pPr>
            <a:r>
              <a:rPr lang="vi-VN" sz="2000" dirty="0" smtClean="0">
                <a:latin typeface="+mn-lt"/>
              </a:rPr>
              <a:t>Chính phủ</a:t>
            </a:r>
            <a:r>
              <a:rPr lang="en-US" sz="2000" dirty="0" smtClean="0">
                <a:latin typeface="+mn-lt"/>
              </a:rPr>
              <a:t>;</a:t>
            </a:r>
            <a:endParaRPr lang="vi-VN" sz="2000" dirty="0">
              <a:solidFill>
                <a:srgbClr val="212529"/>
              </a:solidFill>
              <a:latin typeface="+mn-lt"/>
            </a:endParaRPr>
          </a:p>
          <a:p>
            <a:pPr marL="285750" indent="-285750" algn="just">
              <a:lnSpc>
                <a:spcPct val="150000"/>
              </a:lnSpc>
              <a:buFont typeface="Arial" panose="020B0604020202020204" pitchFamily="34" charset="0"/>
              <a:buChar char="•"/>
            </a:pPr>
            <a:r>
              <a:rPr lang="vi-VN" sz="2000" dirty="0" smtClean="0">
                <a:latin typeface="+mn-lt"/>
              </a:rPr>
              <a:t>Quốc hội</a:t>
            </a:r>
            <a:r>
              <a:rPr lang="en-US" sz="2000" dirty="0" smtClean="0">
                <a:latin typeface="+mn-lt"/>
              </a:rPr>
              <a:t>;</a:t>
            </a:r>
            <a:endParaRPr lang="vi-VN" sz="2000" dirty="0">
              <a:solidFill>
                <a:srgbClr val="212529"/>
              </a:solidFill>
              <a:latin typeface="+mn-lt"/>
            </a:endParaRPr>
          </a:p>
          <a:p>
            <a:pPr marL="285750" indent="-285750" algn="just">
              <a:lnSpc>
                <a:spcPct val="150000"/>
              </a:lnSpc>
              <a:buFont typeface="Arial" panose="020B0604020202020204" pitchFamily="34" charset="0"/>
              <a:buChar char="•"/>
            </a:pPr>
            <a:r>
              <a:rPr lang="vi-VN" sz="2000" dirty="0" smtClean="0">
                <a:latin typeface="+mn-lt"/>
              </a:rPr>
              <a:t>Tòa </a:t>
            </a:r>
            <a:r>
              <a:rPr lang="vi-VN" sz="2000" dirty="0">
                <a:latin typeface="+mn-lt"/>
              </a:rPr>
              <a:t>án nhân </a:t>
            </a:r>
            <a:r>
              <a:rPr lang="vi-VN" sz="2000" dirty="0" smtClean="0">
                <a:latin typeface="+mn-lt"/>
              </a:rPr>
              <a:t>dân</a:t>
            </a:r>
            <a:r>
              <a:rPr lang="en-US" sz="2000" dirty="0" smtClean="0">
                <a:latin typeface="+mn-lt"/>
              </a:rPr>
              <a:t>;</a:t>
            </a:r>
            <a:endParaRPr lang="vi-VN" sz="2000" dirty="0">
              <a:solidFill>
                <a:srgbClr val="212529"/>
              </a:solidFill>
              <a:latin typeface="+mn-lt"/>
            </a:endParaRPr>
          </a:p>
          <a:p>
            <a:pPr marL="285750" indent="-285750" algn="just">
              <a:lnSpc>
                <a:spcPct val="150000"/>
              </a:lnSpc>
              <a:buFont typeface="Arial" panose="020B0604020202020204" pitchFamily="34" charset="0"/>
              <a:buChar char="•"/>
            </a:pPr>
            <a:r>
              <a:rPr lang="vi-VN" sz="2000" dirty="0" smtClean="0">
                <a:latin typeface="+mn-lt"/>
              </a:rPr>
              <a:t>Mặt </a:t>
            </a:r>
            <a:r>
              <a:rPr lang="vi-VN" sz="2000" dirty="0">
                <a:latin typeface="+mn-lt"/>
              </a:rPr>
              <a:t>trận </a:t>
            </a:r>
            <a:r>
              <a:rPr lang="en-US" sz="2000" dirty="0" smtClean="0">
                <a:latin typeface="+mn-lt"/>
              </a:rPr>
              <a:t>T</a:t>
            </a:r>
            <a:r>
              <a:rPr lang="vi-VN" sz="2000" dirty="0" smtClean="0">
                <a:latin typeface="+mn-lt"/>
              </a:rPr>
              <a:t>ổ quốc</a:t>
            </a:r>
            <a:r>
              <a:rPr lang="en-US" sz="2000" dirty="0">
                <a:latin typeface="+mn-lt"/>
              </a:rPr>
              <a:t>.</a:t>
            </a:r>
            <a:endParaRPr lang="vi-VN" sz="2000" dirty="0">
              <a:solidFill>
                <a:srgbClr val="212529"/>
              </a:solidFill>
              <a:latin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4" name="Pentagon 13"/>
          <p:cNvSpPr/>
          <p:nvPr/>
        </p:nvSpPr>
        <p:spPr>
          <a:xfrm>
            <a:off x="0" y="457174"/>
            <a:ext cx="1921267" cy="498324"/>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rPr>
              <a:t>Tham</a:t>
            </a:r>
            <a:r>
              <a:rPr lang="en-US" sz="2200" b="1" dirty="0" smtClean="0">
                <a:solidFill>
                  <a:schemeClr val="bg1"/>
                </a:solidFill>
              </a:rPr>
              <a:t> </a:t>
            </a:r>
            <a:r>
              <a:rPr lang="en-US" sz="2200" b="1" dirty="0" err="1" smtClean="0">
                <a:solidFill>
                  <a:schemeClr val="bg1"/>
                </a:solidFill>
              </a:rPr>
              <a:t>khảo</a:t>
            </a:r>
            <a:endParaRPr lang="en-US" sz="2200"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634" y="0"/>
            <a:ext cx="6213824" cy="5143500"/>
          </a:xfrm>
          <a:prstGeom prst="rect">
            <a:avLst/>
          </a:prstGeom>
        </p:spPr>
      </p:pic>
      <p:pic>
        <p:nvPicPr>
          <p:cNvPr id="17"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5933" y="1382137"/>
            <a:ext cx="1309027" cy="3654641"/>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5"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12" name="Rectangle 111"/>
          <p:cNvSpPr/>
          <p:nvPr/>
        </p:nvSpPr>
        <p:spPr>
          <a:xfrm>
            <a:off x="936860" y="576177"/>
            <a:ext cx="7354383" cy="537391"/>
          </a:xfrm>
          <a:prstGeom prst="rect">
            <a:avLst/>
          </a:prstGeom>
        </p:spPr>
        <p:txBody>
          <a:bodyPr wrap="square">
            <a:spAutoFit/>
          </a:bodyPr>
          <a:lstStyle/>
          <a:p>
            <a:pPr algn="just">
              <a:lnSpc>
                <a:spcPct val="150000"/>
              </a:lnSpc>
            </a:pPr>
            <a:r>
              <a:rPr lang="en-US" sz="2200" b="1" dirty="0" err="1" smtClean="0">
                <a:solidFill>
                  <a:schemeClr val="accent6">
                    <a:lumMod val="50000"/>
                  </a:schemeClr>
                </a:solidFill>
              </a:rPr>
              <a:t>Bài</a:t>
            </a:r>
            <a:r>
              <a:rPr lang="en-US" sz="2200" b="1" dirty="0" smtClean="0">
                <a:solidFill>
                  <a:schemeClr val="accent6">
                    <a:lumMod val="50000"/>
                  </a:schemeClr>
                </a:solidFill>
              </a:rPr>
              <a:t> 3: </a:t>
            </a:r>
            <a:r>
              <a:rPr lang="en-US" sz="2200" dirty="0" err="1" smtClean="0"/>
              <a:t>Em</a:t>
            </a:r>
            <a:r>
              <a:rPr lang="en-US" sz="2200" dirty="0" smtClean="0"/>
              <a:t> </a:t>
            </a:r>
            <a:r>
              <a:rPr lang="en-US" sz="2200" dirty="0" err="1" smtClean="0"/>
              <a:t>hãy</a:t>
            </a:r>
            <a:r>
              <a:rPr lang="en-US" sz="2200" dirty="0" smtClean="0"/>
              <a:t> </a:t>
            </a:r>
            <a:r>
              <a:rPr lang="en-US" sz="2200" dirty="0" err="1" smtClean="0"/>
              <a:t>đọc</a:t>
            </a:r>
            <a:r>
              <a:rPr lang="en-US" sz="2200" dirty="0" smtClean="0"/>
              <a:t> </a:t>
            </a:r>
            <a:r>
              <a:rPr lang="en-US" sz="2200" dirty="0" err="1" smtClean="0"/>
              <a:t>các</a:t>
            </a:r>
            <a:r>
              <a:rPr lang="en-US" sz="2200" dirty="0" smtClean="0"/>
              <a:t> </a:t>
            </a:r>
            <a:r>
              <a:rPr lang="en-US" sz="2200" dirty="0" err="1" smtClean="0"/>
              <a:t>tình</a:t>
            </a:r>
            <a:r>
              <a:rPr lang="en-US" sz="2200" dirty="0" smtClean="0"/>
              <a:t> </a:t>
            </a:r>
            <a:r>
              <a:rPr lang="en-US" sz="2200" dirty="0" err="1" smtClean="0"/>
              <a:t>huống</a:t>
            </a:r>
            <a:r>
              <a:rPr lang="en-US" sz="2200" dirty="0" smtClean="0"/>
              <a:t> </a:t>
            </a:r>
            <a:r>
              <a:rPr lang="en-US" sz="2200" dirty="0" err="1" smtClean="0"/>
              <a:t>sau</a:t>
            </a:r>
            <a:r>
              <a:rPr lang="en-US" sz="2200" dirty="0" smtClean="0"/>
              <a:t> </a:t>
            </a:r>
            <a:r>
              <a:rPr lang="en-US" sz="2200" dirty="0" err="1" smtClean="0"/>
              <a:t>và</a:t>
            </a:r>
            <a:r>
              <a:rPr lang="en-US" sz="2200" dirty="0" smtClean="0"/>
              <a:t> </a:t>
            </a:r>
            <a:r>
              <a:rPr lang="en-US" sz="2200" dirty="0" err="1" smtClean="0"/>
              <a:t>trả</a:t>
            </a:r>
            <a:r>
              <a:rPr lang="en-US" sz="2200" dirty="0" smtClean="0"/>
              <a:t> </a:t>
            </a:r>
            <a:r>
              <a:rPr lang="en-US" sz="2200" dirty="0" err="1" smtClean="0"/>
              <a:t>lời</a:t>
            </a:r>
            <a:r>
              <a:rPr lang="en-US" sz="2200" dirty="0" smtClean="0"/>
              <a:t> </a:t>
            </a:r>
            <a:r>
              <a:rPr lang="en-US" sz="2200" dirty="0" err="1" smtClean="0"/>
              <a:t>câu</a:t>
            </a:r>
            <a:r>
              <a:rPr lang="en-US" sz="2200" dirty="0" smtClean="0"/>
              <a:t> </a:t>
            </a:r>
            <a:r>
              <a:rPr lang="en-US" sz="2200" dirty="0" err="1" smtClean="0"/>
              <a:t>hỏi</a:t>
            </a:r>
            <a:r>
              <a:rPr lang="en-US" sz="2200" dirty="0" smtClean="0"/>
              <a:t>:</a:t>
            </a:r>
            <a:endParaRPr lang="en-US" sz="2200" dirty="0">
              <a:solidFill>
                <a:schemeClr val="accent6">
                  <a:lumMod val="50000"/>
                </a:schemeClr>
              </a:solidFill>
            </a:endParaRPr>
          </a:p>
        </p:txBody>
      </p:sp>
      <p:sp>
        <p:nvSpPr>
          <p:cNvPr id="2" name="Rounded Rectangle 1"/>
          <p:cNvSpPr/>
          <p:nvPr/>
        </p:nvSpPr>
        <p:spPr>
          <a:xfrm>
            <a:off x="668775" y="1488162"/>
            <a:ext cx="7890552" cy="1705510"/>
          </a:xfrm>
          <a:prstGeom prst="roundRect">
            <a:avLst>
              <a:gd name="adj" fmla="val 14860"/>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b="1" u="sng" dirty="0" err="1" smtClean="0">
                <a:solidFill>
                  <a:srgbClr val="000000"/>
                </a:solidFill>
              </a:rPr>
              <a:t>Tình</a:t>
            </a:r>
            <a:r>
              <a:rPr lang="en-US" sz="2200" b="1" u="sng" dirty="0" smtClean="0">
                <a:solidFill>
                  <a:srgbClr val="000000"/>
                </a:solidFill>
              </a:rPr>
              <a:t> </a:t>
            </a:r>
            <a:r>
              <a:rPr lang="en-US" sz="2200" b="1" u="sng" dirty="0" err="1" smtClean="0">
                <a:solidFill>
                  <a:srgbClr val="000000"/>
                </a:solidFill>
              </a:rPr>
              <a:t>huống</a:t>
            </a:r>
            <a:r>
              <a:rPr lang="en-US" sz="2200" b="1" u="sng" dirty="0" smtClean="0">
                <a:solidFill>
                  <a:srgbClr val="000000"/>
                </a:solidFill>
              </a:rPr>
              <a:t> 1</a:t>
            </a:r>
            <a:r>
              <a:rPr lang="en-US" sz="2200" b="1" dirty="0" smtClean="0">
                <a:solidFill>
                  <a:srgbClr val="000000"/>
                </a:solidFill>
              </a:rPr>
              <a:t>: </a:t>
            </a:r>
            <a:r>
              <a:rPr lang="en-US" sz="2200" dirty="0" err="1" smtClean="0">
                <a:solidFill>
                  <a:srgbClr val="000000"/>
                </a:solidFill>
              </a:rPr>
              <a:t>Anh</a:t>
            </a:r>
            <a:r>
              <a:rPr lang="en-US" sz="2200" dirty="0" smtClean="0">
                <a:solidFill>
                  <a:srgbClr val="000000"/>
                </a:solidFill>
              </a:rPr>
              <a:t> A </a:t>
            </a:r>
            <a:r>
              <a:rPr lang="en-US" sz="2200" dirty="0" err="1" smtClean="0">
                <a:solidFill>
                  <a:srgbClr val="000000"/>
                </a:solidFill>
              </a:rPr>
              <a:t>và</a:t>
            </a:r>
            <a:r>
              <a:rPr lang="en-US" sz="2200" dirty="0" smtClean="0">
                <a:solidFill>
                  <a:srgbClr val="000000"/>
                </a:solidFill>
              </a:rPr>
              <a:t> </a:t>
            </a:r>
            <a:r>
              <a:rPr lang="en-US" sz="2200" dirty="0" err="1" smtClean="0">
                <a:solidFill>
                  <a:srgbClr val="000000"/>
                </a:solidFill>
              </a:rPr>
              <a:t>anh</a:t>
            </a:r>
            <a:r>
              <a:rPr lang="en-US" sz="2200" dirty="0" smtClean="0">
                <a:solidFill>
                  <a:srgbClr val="000000"/>
                </a:solidFill>
              </a:rPr>
              <a:t> B </a:t>
            </a:r>
            <a:r>
              <a:rPr lang="en-US" sz="2200" dirty="0" err="1" smtClean="0">
                <a:solidFill>
                  <a:srgbClr val="000000"/>
                </a:solidFill>
              </a:rPr>
              <a:t>là</a:t>
            </a:r>
            <a:r>
              <a:rPr lang="en-US" sz="2200" dirty="0" smtClean="0">
                <a:solidFill>
                  <a:srgbClr val="000000"/>
                </a:solidFill>
              </a:rPr>
              <a:t> </a:t>
            </a:r>
            <a:r>
              <a:rPr lang="en-US" sz="2200" dirty="0" err="1" smtClean="0">
                <a:solidFill>
                  <a:srgbClr val="000000"/>
                </a:solidFill>
              </a:rPr>
              <a:t>bạn</a:t>
            </a:r>
            <a:r>
              <a:rPr lang="en-US" sz="2200" dirty="0" smtClean="0">
                <a:solidFill>
                  <a:srgbClr val="000000"/>
                </a:solidFill>
              </a:rPr>
              <a:t> </a:t>
            </a:r>
            <a:r>
              <a:rPr lang="en-US" sz="2200" dirty="0" err="1" smtClean="0">
                <a:solidFill>
                  <a:srgbClr val="000000"/>
                </a:solidFill>
              </a:rPr>
              <a:t>bè</a:t>
            </a:r>
            <a:r>
              <a:rPr lang="en-US" sz="2200" dirty="0" smtClean="0">
                <a:solidFill>
                  <a:srgbClr val="000000"/>
                </a:solidFill>
              </a:rPr>
              <a:t>. Qua </a:t>
            </a:r>
            <a:r>
              <a:rPr lang="en-US" sz="2200" dirty="0" err="1" smtClean="0">
                <a:solidFill>
                  <a:srgbClr val="000000"/>
                </a:solidFill>
              </a:rPr>
              <a:t>mạng</a:t>
            </a:r>
            <a:r>
              <a:rPr lang="en-US" sz="2200" dirty="0" smtClean="0">
                <a:solidFill>
                  <a:srgbClr val="000000"/>
                </a:solidFill>
              </a:rPr>
              <a:t> </a:t>
            </a:r>
            <a:r>
              <a:rPr lang="en-US" sz="2200" dirty="0" err="1" smtClean="0">
                <a:solidFill>
                  <a:srgbClr val="000000"/>
                </a:solidFill>
              </a:rPr>
              <a:t>xã</a:t>
            </a:r>
            <a:r>
              <a:rPr lang="en-US" sz="2200" dirty="0" smtClean="0">
                <a:solidFill>
                  <a:srgbClr val="000000"/>
                </a:solidFill>
              </a:rPr>
              <a:t> </a:t>
            </a:r>
            <a:r>
              <a:rPr lang="en-US" sz="2200" dirty="0" err="1" smtClean="0">
                <a:solidFill>
                  <a:srgbClr val="000000"/>
                </a:solidFill>
              </a:rPr>
              <a:t>hội</a:t>
            </a:r>
            <a:r>
              <a:rPr lang="en-US" sz="2200" dirty="0" smtClean="0">
                <a:solidFill>
                  <a:srgbClr val="000000"/>
                </a:solidFill>
              </a:rPr>
              <a:t>, </a:t>
            </a:r>
            <a:r>
              <a:rPr lang="en-US" sz="2200" dirty="0" err="1" smtClean="0">
                <a:solidFill>
                  <a:srgbClr val="000000"/>
                </a:solidFill>
              </a:rPr>
              <a:t>anh</a:t>
            </a:r>
            <a:r>
              <a:rPr lang="en-US" sz="2200" dirty="0" smtClean="0">
                <a:solidFill>
                  <a:srgbClr val="000000"/>
                </a:solidFill>
              </a:rPr>
              <a:t> A </a:t>
            </a:r>
            <a:r>
              <a:rPr lang="en-US" sz="2200" dirty="0" err="1" smtClean="0">
                <a:solidFill>
                  <a:srgbClr val="000000"/>
                </a:solidFill>
              </a:rPr>
              <a:t>đã</a:t>
            </a:r>
            <a:r>
              <a:rPr lang="en-US" sz="2200" dirty="0" smtClean="0">
                <a:solidFill>
                  <a:srgbClr val="000000"/>
                </a:solidFill>
              </a:rPr>
              <a:t> </a:t>
            </a:r>
            <a:r>
              <a:rPr lang="en-US" sz="2200" dirty="0" err="1" smtClean="0">
                <a:solidFill>
                  <a:srgbClr val="000000"/>
                </a:solidFill>
              </a:rPr>
              <a:t>gửi</a:t>
            </a:r>
            <a:r>
              <a:rPr lang="en-US" sz="2200" dirty="0" smtClean="0">
                <a:solidFill>
                  <a:srgbClr val="000000"/>
                </a:solidFill>
              </a:rPr>
              <a:t> </a:t>
            </a:r>
            <a:r>
              <a:rPr lang="en-US" sz="2200" dirty="0" err="1" smtClean="0">
                <a:solidFill>
                  <a:srgbClr val="000000"/>
                </a:solidFill>
              </a:rPr>
              <a:t>cho</a:t>
            </a:r>
            <a:r>
              <a:rPr lang="en-US" sz="2200" dirty="0" smtClean="0">
                <a:solidFill>
                  <a:srgbClr val="000000"/>
                </a:solidFill>
              </a:rPr>
              <a:t> </a:t>
            </a:r>
            <a:r>
              <a:rPr lang="en-US" sz="2200" dirty="0" err="1" smtClean="0">
                <a:solidFill>
                  <a:srgbClr val="000000"/>
                </a:solidFill>
              </a:rPr>
              <a:t>anh</a:t>
            </a:r>
            <a:r>
              <a:rPr lang="en-US" sz="2200" dirty="0" smtClean="0">
                <a:solidFill>
                  <a:srgbClr val="000000"/>
                </a:solidFill>
              </a:rPr>
              <a:t> B </a:t>
            </a:r>
            <a:r>
              <a:rPr lang="en-US" sz="2200" dirty="0" err="1" smtClean="0">
                <a:solidFill>
                  <a:srgbClr val="000000"/>
                </a:solidFill>
              </a:rPr>
              <a:t>những</a:t>
            </a:r>
            <a:r>
              <a:rPr lang="en-US" sz="2200" dirty="0" smtClean="0">
                <a:solidFill>
                  <a:srgbClr val="000000"/>
                </a:solidFill>
              </a:rPr>
              <a:t> </a:t>
            </a:r>
            <a:r>
              <a:rPr lang="en-US" sz="2200" dirty="0" err="1" smtClean="0">
                <a:solidFill>
                  <a:srgbClr val="000000"/>
                </a:solidFill>
              </a:rPr>
              <a:t>thông</a:t>
            </a:r>
            <a:r>
              <a:rPr lang="en-US" sz="2200" dirty="0" smtClean="0">
                <a:solidFill>
                  <a:srgbClr val="000000"/>
                </a:solidFill>
              </a:rPr>
              <a:t> tin </a:t>
            </a:r>
            <a:r>
              <a:rPr lang="en-US" sz="2200" dirty="0" err="1" smtClean="0">
                <a:solidFill>
                  <a:srgbClr val="000000"/>
                </a:solidFill>
              </a:rPr>
              <a:t>không</a:t>
            </a:r>
            <a:r>
              <a:rPr lang="en-US" sz="2200" dirty="0" smtClean="0">
                <a:solidFill>
                  <a:srgbClr val="000000"/>
                </a:solidFill>
              </a:rPr>
              <a:t> </a:t>
            </a:r>
            <a:r>
              <a:rPr lang="en-US" sz="2200" dirty="0" err="1" smtClean="0">
                <a:solidFill>
                  <a:srgbClr val="000000"/>
                </a:solidFill>
              </a:rPr>
              <a:t>chính</a:t>
            </a:r>
            <a:r>
              <a:rPr lang="en-US" sz="2200" dirty="0" smtClean="0">
                <a:solidFill>
                  <a:srgbClr val="000000"/>
                </a:solidFill>
              </a:rPr>
              <a:t> </a:t>
            </a:r>
            <a:r>
              <a:rPr lang="en-US" sz="2200" dirty="0" err="1" smtClean="0">
                <a:solidFill>
                  <a:srgbClr val="000000"/>
                </a:solidFill>
              </a:rPr>
              <a:t>xác</a:t>
            </a:r>
            <a:r>
              <a:rPr lang="en-US" sz="2200" dirty="0" smtClean="0">
                <a:solidFill>
                  <a:srgbClr val="000000"/>
                </a:solidFill>
              </a:rPr>
              <a:t> </a:t>
            </a:r>
            <a:r>
              <a:rPr lang="en-US" sz="2200" dirty="0" err="1" smtClean="0">
                <a:solidFill>
                  <a:srgbClr val="000000"/>
                </a:solidFill>
              </a:rPr>
              <a:t>về</a:t>
            </a:r>
            <a:r>
              <a:rPr lang="en-US" sz="2200" dirty="0" smtClean="0">
                <a:solidFill>
                  <a:srgbClr val="000000"/>
                </a:solidFill>
              </a:rPr>
              <a:t> </a:t>
            </a:r>
            <a:r>
              <a:rPr lang="en-US" sz="2200" dirty="0" err="1" smtClean="0">
                <a:solidFill>
                  <a:srgbClr val="000000"/>
                </a:solidFill>
              </a:rPr>
              <a:t>một</a:t>
            </a:r>
            <a:r>
              <a:rPr lang="en-US" sz="2200" dirty="0" smtClean="0">
                <a:solidFill>
                  <a:srgbClr val="000000"/>
                </a:solidFill>
              </a:rPr>
              <a:t> </a:t>
            </a:r>
            <a:r>
              <a:rPr lang="en-US" sz="2200" dirty="0" err="1" smtClean="0">
                <a:solidFill>
                  <a:srgbClr val="000000"/>
                </a:solidFill>
              </a:rPr>
              <a:t>số</a:t>
            </a:r>
            <a:r>
              <a:rPr lang="en-US" sz="2200" dirty="0" smtClean="0">
                <a:solidFill>
                  <a:srgbClr val="000000"/>
                </a:solidFill>
              </a:rPr>
              <a:t> </a:t>
            </a:r>
            <a:r>
              <a:rPr lang="en-US" sz="2200" dirty="0" err="1" smtClean="0">
                <a:solidFill>
                  <a:srgbClr val="000000"/>
                </a:solidFill>
              </a:rPr>
              <a:t>cơ</a:t>
            </a:r>
            <a:r>
              <a:rPr lang="en-US" sz="2200" dirty="0" smtClean="0">
                <a:solidFill>
                  <a:srgbClr val="000000"/>
                </a:solidFill>
              </a:rPr>
              <a:t> </a:t>
            </a:r>
            <a:r>
              <a:rPr lang="en-US" sz="2200" dirty="0" err="1" smtClean="0">
                <a:solidFill>
                  <a:srgbClr val="000000"/>
                </a:solidFill>
              </a:rPr>
              <a:t>quan</a:t>
            </a:r>
            <a:r>
              <a:rPr lang="en-US" sz="2200" dirty="0" smtClean="0">
                <a:solidFill>
                  <a:srgbClr val="000000"/>
                </a:solidFill>
              </a:rPr>
              <a:t>, </a:t>
            </a:r>
            <a:r>
              <a:rPr lang="en-US" sz="2200" dirty="0" err="1" smtClean="0">
                <a:solidFill>
                  <a:srgbClr val="000000"/>
                </a:solidFill>
              </a:rPr>
              <a:t>tổ</a:t>
            </a:r>
            <a:r>
              <a:rPr lang="en-US" sz="2200" dirty="0" smtClean="0">
                <a:solidFill>
                  <a:srgbClr val="000000"/>
                </a:solidFill>
              </a:rPr>
              <a:t> </a:t>
            </a:r>
            <a:r>
              <a:rPr lang="en-US" sz="2200" dirty="0" err="1" smtClean="0">
                <a:solidFill>
                  <a:srgbClr val="000000"/>
                </a:solidFill>
              </a:rPr>
              <a:t>chức</a:t>
            </a:r>
            <a:r>
              <a:rPr lang="en-US" sz="2200" dirty="0" smtClean="0">
                <a:solidFill>
                  <a:srgbClr val="000000"/>
                </a:solidFill>
              </a:rPr>
              <a:t> </a:t>
            </a:r>
            <a:r>
              <a:rPr lang="en-US" sz="2200" dirty="0" err="1" smtClean="0">
                <a:solidFill>
                  <a:srgbClr val="000000"/>
                </a:solidFill>
              </a:rPr>
              <a:t>trong</a:t>
            </a:r>
            <a:r>
              <a:rPr lang="en-US" sz="2200" dirty="0" smtClean="0">
                <a:solidFill>
                  <a:srgbClr val="000000"/>
                </a:solidFill>
              </a:rPr>
              <a:t> </a:t>
            </a:r>
            <a:r>
              <a:rPr lang="en-US" sz="2200" dirty="0" err="1" smtClean="0">
                <a:solidFill>
                  <a:srgbClr val="000000"/>
                </a:solidFill>
              </a:rPr>
              <a:t>hệ</a:t>
            </a:r>
            <a:r>
              <a:rPr lang="en-US" sz="2200" dirty="0" smtClean="0">
                <a:solidFill>
                  <a:srgbClr val="000000"/>
                </a:solidFill>
              </a:rPr>
              <a:t> </a:t>
            </a:r>
            <a:r>
              <a:rPr lang="en-US" sz="2200" dirty="0" err="1" smtClean="0">
                <a:solidFill>
                  <a:srgbClr val="000000"/>
                </a:solidFill>
              </a:rPr>
              <a:t>thống</a:t>
            </a:r>
            <a:r>
              <a:rPr lang="en-US" sz="2200" dirty="0" smtClean="0">
                <a:solidFill>
                  <a:srgbClr val="000000"/>
                </a:solidFill>
              </a:rPr>
              <a:t> </a:t>
            </a:r>
            <a:r>
              <a:rPr lang="en-US" sz="2200" dirty="0" err="1" smtClean="0">
                <a:solidFill>
                  <a:srgbClr val="000000"/>
                </a:solidFill>
              </a:rPr>
              <a:t>chính</a:t>
            </a:r>
            <a:r>
              <a:rPr lang="en-US" sz="2200" dirty="0" smtClean="0">
                <a:solidFill>
                  <a:srgbClr val="000000"/>
                </a:solidFill>
              </a:rPr>
              <a:t> </a:t>
            </a:r>
            <a:r>
              <a:rPr lang="en-US" sz="2200" dirty="0" err="1" smtClean="0">
                <a:solidFill>
                  <a:srgbClr val="000000"/>
                </a:solidFill>
              </a:rPr>
              <a:t>trị</a:t>
            </a:r>
            <a:r>
              <a:rPr lang="en-US" sz="2200" dirty="0" smtClean="0">
                <a:solidFill>
                  <a:srgbClr val="000000"/>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30" y="3358058"/>
            <a:ext cx="906206" cy="906206"/>
          </a:xfrm>
          <a:prstGeom prst="rect">
            <a:avLst/>
          </a:prstGeom>
        </p:spPr>
      </p:pic>
      <p:sp>
        <p:nvSpPr>
          <p:cNvPr id="4" name="Rectangle 3"/>
          <p:cNvSpPr/>
          <p:nvPr/>
        </p:nvSpPr>
        <p:spPr>
          <a:xfrm>
            <a:off x="2147300" y="3720852"/>
            <a:ext cx="5423280" cy="430887"/>
          </a:xfrm>
          <a:prstGeom prst="rect">
            <a:avLst/>
          </a:prstGeom>
        </p:spPr>
        <p:txBody>
          <a:bodyPr wrap="none">
            <a:spAutoFit/>
          </a:bodyPr>
          <a:lstStyle/>
          <a:p>
            <a:r>
              <a:rPr lang="en-US" sz="2200" i="1" dirty="0" err="1"/>
              <a:t>Nếu</a:t>
            </a:r>
            <a:r>
              <a:rPr lang="en-US" sz="2200" i="1" dirty="0"/>
              <a:t> </a:t>
            </a:r>
            <a:r>
              <a:rPr lang="en-US" sz="2200" i="1" dirty="0" err="1"/>
              <a:t>là</a:t>
            </a:r>
            <a:r>
              <a:rPr lang="en-US" sz="2200" i="1" dirty="0"/>
              <a:t> </a:t>
            </a:r>
            <a:r>
              <a:rPr lang="en-US" sz="2200" i="1" dirty="0" err="1"/>
              <a:t>anh</a:t>
            </a:r>
            <a:r>
              <a:rPr lang="en-US" sz="2200" i="1" dirty="0"/>
              <a:t> B, </a:t>
            </a:r>
            <a:r>
              <a:rPr lang="en-US" sz="2200" i="1" dirty="0" err="1"/>
              <a:t>em</a:t>
            </a:r>
            <a:r>
              <a:rPr lang="en-US" sz="2200" i="1" dirty="0"/>
              <a:t> </a:t>
            </a:r>
            <a:r>
              <a:rPr lang="en-US" sz="2200" i="1" dirty="0" err="1"/>
              <a:t>sẽ</a:t>
            </a:r>
            <a:r>
              <a:rPr lang="en-US" sz="2200" i="1" dirty="0"/>
              <a:t> </a:t>
            </a:r>
            <a:r>
              <a:rPr lang="en-US" sz="2200" i="1" dirty="0" err="1"/>
              <a:t>có</a:t>
            </a:r>
            <a:r>
              <a:rPr lang="en-US" sz="2200" i="1" dirty="0"/>
              <a:t> ý </a:t>
            </a:r>
            <a:r>
              <a:rPr lang="en-US" sz="2200" i="1" dirty="0" err="1"/>
              <a:t>kiến</a:t>
            </a:r>
            <a:r>
              <a:rPr lang="en-US" sz="2200" i="1" dirty="0"/>
              <a:t> </a:t>
            </a:r>
            <a:r>
              <a:rPr lang="en-US" sz="2200" i="1" dirty="0" err="1"/>
              <a:t>gì</a:t>
            </a:r>
            <a:r>
              <a:rPr lang="en-US" sz="2200" i="1" dirty="0"/>
              <a:t> </a:t>
            </a:r>
            <a:r>
              <a:rPr lang="en-US" sz="2200" i="1" dirty="0" err="1"/>
              <a:t>với</a:t>
            </a:r>
            <a:r>
              <a:rPr lang="en-US" sz="2200" i="1" dirty="0"/>
              <a:t> </a:t>
            </a:r>
            <a:r>
              <a:rPr lang="en-US" sz="2200" i="1" dirty="0" err="1"/>
              <a:t>bạn</a:t>
            </a:r>
            <a:r>
              <a:rPr lang="en-US" sz="2200" i="1" dirty="0"/>
              <a:t>?</a:t>
            </a:r>
          </a:p>
        </p:txBody>
      </p:sp>
    </p:spTree>
  </p:cSld>
  <p:clrMapOvr>
    <a:masterClrMapping/>
  </p:clrMapOvr>
  <mc:AlternateContent xmlns:mc="http://schemas.openxmlformats.org/markup-compatibility/2006">
    <mc:Choice xmlns:p14="http://schemas.microsoft.com/office/powerpoint/2010/main" Requires="p14">
      <p:transition spd="slow" p14:dur="8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3"/>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2"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pic>
        <p:nvPicPr>
          <p:cNvPr id="56" name="Picture 11"/>
          <p:cNvPicPr>
            <a:picLocks noChangeAspect="1"/>
          </p:cNvPicPr>
          <p:nvPr/>
        </p:nvPicPr>
        <p:blipFill>
          <a:blip r:embed="rId3"/>
          <a:srcRect/>
          <a:stretch>
            <a:fillRect/>
          </a:stretch>
        </p:blipFill>
        <p:spPr>
          <a:xfrm>
            <a:off x="5517806" y="2024010"/>
            <a:ext cx="3399154" cy="3016749"/>
          </a:xfrm>
          <a:prstGeom prst="rect">
            <a:avLst/>
          </a:prstGeom>
        </p:spPr>
      </p:pic>
      <p:grpSp>
        <p:nvGrpSpPr>
          <p:cNvPr id="10" name="Group 9"/>
          <p:cNvGrpSpPr/>
          <p:nvPr/>
        </p:nvGrpSpPr>
        <p:grpSpPr>
          <a:xfrm>
            <a:off x="590764" y="639496"/>
            <a:ext cx="6262099" cy="2905087"/>
            <a:chOff x="590764" y="639496"/>
            <a:chExt cx="6262099" cy="2905087"/>
          </a:xfrm>
        </p:grpSpPr>
        <p:sp>
          <p:nvSpPr>
            <p:cNvPr id="57" name="Freeform 12"/>
            <p:cNvSpPr/>
            <p:nvPr/>
          </p:nvSpPr>
          <p:spPr>
            <a:xfrm>
              <a:off x="590764" y="639496"/>
              <a:ext cx="6262099" cy="2905087"/>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rgbClr val="9BBB59">
                <a:lumMod val="40000"/>
                <a:lumOff val="60000"/>
              </a:srgbClr>
            </a:solidFill>
          </p:spPr>
        </p:sp>
        <p:sp>
          <p:nvSpPr>
            <p:cNvPr id="9" name="Rectangle 8"/>
            <p:cNvSpPr/>
            <p:nvPr/>
          </p:nvSpPr>
          <p:spPr>
            <a:xfrm>
              <a:off x="837343" y="708265"/>
              <a:ext cx="5214135" cy="2631490"/>
            </a:xfrm>
            <a:prstGeom prst="rect">
              <a:avLst/>
            </a:prstGeom>
          </p:spPr>
          <p:txBody>
            <a:bodyPr wrap="square">
              <a:spAutoFit/>
            </a:bodyPr>
            <a:lstStyle/>
            <a:p>
              <a:pPr algn="just">
                <a:lnSpc>
                  <a:spcPct val="150000"/>
                </a:lnSpc>
              </a:pPr>
              <a:r>
                <a:rPr lang="vi-VN" sz="2200" dirty="0"/>
                <a:t>Nếu là B, em sẽ: nhắc nhở A không nên gửi những thông tin không chính xác về các </a:t>
              </a:r>
              <a:r>
                <a:rPr lang="vi-VN" sz="2200" dirty="0" smtClean="0"/>
                <a:t>cơ </a:t>
              </a:r>
              <a:r>
                <a:rPr lang="vi-VN" sz="2200" dirty="0"/>
                <a:t>quan, tổ chức trong hệ thống chính trị, đây là những hành vi trái pháp luật và có thể bị xử lí.</a:t>
              </a:r>
              <a:endParaRPr lang="en-US" sz="2200" dirty="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61" name="Rounded Rectangle 60"/>
          <p:cNvSpPr/>
          <p:nvPr/>
        </p:nvSpPr>
        <p:spPr>
          <a:xfrm>
            <a:off x="555758" y="308223"/>
            <a:ext cx="8146451" cy="3369926"/>
          </a:xfrm>
          <a:prstGeom prst="roundRect">
            <a:avLst>
              <a:gd name="adj" fmla="val 14860"/>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err="1" smtClean="0">
                <a:solidFill>
                  <a:srgbClr val="000000"/>
                </a:solidFill>
              </a:rPr>
              <a:t>Tình</a:t>
            </a:r>
            <a:r>
              <a:rPr lang="en-US" sz="2000" b="1" dirty="0" smtClean="0">
                <a:solidFill>
                  <a:srgbClr val="000000"/>
                </a:solidFill>
              </a:rPr>
              <a:t> </a:t>
            </a:r>
            <a:r>
              <a:rPr lang="en-US" sz="2000" b="1" dirty="0" err="1" smtClean="0">
                <a:solidFill>
                  <a:srgbClr val="000000"/>
                </a:solidFill>
              </a:rPr>
              <a:t>huống</a:t>
            </a:r>
            <a:r>
              <a:rPr lang="en-US" sz="2000" b="1" dirty="0" smtClean="0">
                <a:solidFill>
                  <a:srgbClr val="000000"/>
                </a:solidFill>
              </a:rPr>
              <a:t> 2: </a:t>
            </a:r>
            <a:r>
              <a:rPr lang="vi-VN" sz="2000" dirty="0" smtClean="0">
                <a:solidFill>
                  <a:srgbClr val="000000"/>
                </a:solidFill>
              </a:rPr>
              <a:t>Đoàn </a:t>
            </a:r>
            <a:r>
              <a:rPr lang="vi-VN" sz="2000" dirty="0">
                <a:solidFill>
                  <a:srgbClr val="000000"/>
                </a:solidFill>
              </a:rPr>
              <a:t>Trường Trung học phổ thông A phát động cuộc thi tìm hiểu về Đảng Cộng sản Việt Nam nhân kỉ niệm 90 năm thành lập. Bí thư Đoàn trường đã phổ biến thể lệ cuộc thi cho học sinh. T, học sinh lớp 10A1, chia sẻ: “Theo tớ, bạn nào có mục đích đứng trong hàng ngũ thì nên tham gia. Còn tớ không tham gia”. H không đồng ý và đưa ra ý kiến: “Đã là đoàn viên thì ai cũng phải tham gia”. Cả hai tranh luận khá lâu mà chưa thống nhất ý kiến.</a:t>
            </a:r>
            <a:endParaRPr lang="en-US" sz="2000" dirty="0" smtClean="0">
              <a:solidFill>
                <a:srgbClr val="000000"/>
              </a:solidFill>
            </a:endParaRPr>
          </a:p>
        </p:txBody>
      </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22" y="3782735"/>
            <a:ext cx="803462" cy="803462"/>
          </a:xfrm>
          <a:prstGeom prst="rect">
            <a:avLst/>
          </a:prstGeom>
        </p:spPr>
      </p:pic>
      <p:sp>
        <p:nvSpPr>
          <p:cNvPr id="63" name="Rectangle 62"/>
          <p:cNvSpPr/>
          <p:nvPr/>
        </p:nvSpPr>
        <p:spPr>
          <a:xfrm>
            <a:off x="1839074" y="4071766"/>
            <a:ext cx="6760395" cy="430887"/>
          </a:xfrm>
          <a:prstGeom prst="rect">
            <a:avLst/>
          </a:prstGeom>
        </p:spPr>
        <p:txBody>
          <a:bodyPr wrap="square">
            <a:spAutoFit/>
          </a:bodyPr>
          <a:lstStyle/>
          <a:p>
            <a:r>
              <a:rPr lang="en-US" sz="2200" i="1" dirty="0" err="1"/>
              <a:t>Nếu</a:t>
            </a:r>
            <a:r>
              <a:rPr lang="en-US" sz="2200" i="1" dirty="0"/>
              <a:t> </a:t>
            </a:r>
            <a:r>
              <a:rPr lang="en-US" sz="2200" i="1" dirty="0" err="1"/>
              <a:t>là</a:t>
            </a:r>
            <a:r>
              <a:rPr lang="en-US" sz="2200" i="1" dirty="0"/>
              <a:t> </a:t>
            </a:r>
            <a:r>
              <a:rPr lang="en-US" sz="2200" i="1" dirty="0" err="1"/>
              <a:t>Bí</a:t>
            </a:r>
            <a:r>
              <a:rPr lang="en-US" sz="2200" i="1" dirty="0"/>
              <a:t> </a:t>
            </a:r>
            <a:r>
              <a:rPr lang="en-US" sz="2200" i="1" dirty="0" err="1"/>
              <a:t>thư</a:t>
            </a:r>
            <a:r>
              <a:rPr lang="en-US" sz="2200" i="1" dirty="0"/>
              <a:t> chi </a:t>
            </a:r>
            <a:r>
              <a:rPr lang="en-US" sz="2200" i="1" dirty="0" err="1"/>
              <a:t>đoàn</a:t>
            </a:r>
            <a:r>
              <a:rPr lang="en-US" sz="2200" i="1" dirty="0"/>
              <a:t> </a:t>
            </a:r>
            <a:r>
              <a:rPr lang="en-US" sz="2200" i="1" dirty="0" err="1"/>
              <a:t>lớp</a:t>
            </a:r>
            <a:r>
              <a:rPr lang="en-US" sz="2200" i="1" dirty="0"/>
              <a:t> 10A1 </a:t>
            </a:r>
            <a:r>
              <a:rPr lang="en-US" sz="2200" i="1" dirty="0" err="1"/>
              <a:t>thì</a:t>
            </a:r>
            <a:r>
              <a:rPr lang="en-US" sz="2200" i="1" dirty="0"/>
              <a:t> </a:t>
            </a:r>
            <a:r>
              <a:rPr lang="en-US" sz="2200" i="1" dirty="0" err="1"/>
              <a:t>em</a:t>
            </a:r>
            <a:r>
              <a:rPr lang="en-US" sz="2200" i="1" dirty="0"/>
              <a:t> </a:t>
            </a:r>
            <a:r>
              <a:rPr lang="en-US" sz="2200" i="1" dirty="0" err="1"/>
              <a:t>sẽ</a:t>
            </a:r>
            <a:r>
              <a:rPr lang="en-US" sz="2200" i="1" dirty="0"/>
              <a:t> </a:t>
            </a:r>
            <a:r>
              <a:rPr lang="en-US" sz="2200" i="1" dirty="0" err="1"/>
              <a:t>làm</a:t>
            </a:r>
            <a:r>
              <a:rPr lang="en-US" sz="2200" i="1" dirty="0"/>
              <a:t> </a:t>
            </a:r>
            <a:r>
              <a:rPr lang="en-US" sz="2200" i="1" dirty="0" err="1"/>
              <a:t>gì</a:t>
            </a:r>
            <a:r>
              <a:rPr lang="en-US" sz="2200" i="1" dirty="0" smtClean="0"/>
              <a:t>?</a:t>
            </a:r>
            <a:endParaRPr lang="en-US" sz="2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heckerboard(across)">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ppt_x"/>
                                          </p:val>
                                        </p:tav>
                                        <p:tav tm="100000">
                                          <p:val>
                                            <p:strVal val="#ppt_x"/>
                                          </p:val>
                                        </p:tav>
                                      </p:tavLst>
                                    </p:anim>
                                    <p:anim calcmode="lin" valueType="num">
                                      <p:cBhvr additive="base">
                                        <p:cTn id="13" dur="500" fill="hold"/>
                                        <p:tgtEl>
                                          <p:spTgt spid="6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ppt_x"/>
                                          </p:val>
                                        </p:tav>
                                        <p:tav tm="100000">
                                          <p:val>
                                            <p:strVal val="#ppt_x"/>
                                          </p:val>
                                        </p:tav>
                                      </p:tavLst>
                                    </p:anim>
                                    <p:anim calcmode="lin" valueType="num">
                                      <p:cBhvr additive="base">
                                        <p:cTn id="1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pic>
        <p:nvPicPr>
          <p:cNvPr id="77" name="Picture 12"/>
          <p:cNvPicPr>
            <a:picLocks noChangeAspect="1"/>
          </p:cNvPicPr>
          <p:nvPr/>
        </p:nvPicPr>
        <p:blipFill>
          <a:blip r:embed="rId3"/>
          <a:srcRect/>
          <a:stretch>
            <a:fillRect/>
          </a:stretch>
        </p:blipFill>
        <p:spPr>
          <a:xfrm>
            <a:off x="334686" y="2103053"/>
            <a:ext cx="2018096" cy="3040447"/>
          </a:xfrm>
          <a:prstGeom prst="rect">
            <a:avLst/>
          </a:prstGeom>
        </p:spPr>
      </p:pic>
      <p:grpSp>
        <p:nvGrpSpPr>
          <p:cNvPr id="16" name="Group 15"/>
          <p:cNvGrpSpPr/>
          <p:nvPr/>
        </p:nvGrpSpPr>
        <p:grpSpPr>
          <a:xfrm>
            <a:off x="2352782" y="471609"/>
            <a:ext cx="6452172" cy="3740795"/>
            <a:chOff x="2137024" y="492157"/>
            <a:chExt cx="6452172" cy="3740795"/>
          </a:xfrm>
        </p:grpSpPr>
        <p:sp>
          <p:nvSpPr>
            <p:cNvPr id="78" name="Freeform 12"/>
            <p:cNvSpPr/>
            <p:nvPr/>
          </p:nvSpPr>
          <p:spPr>
            <a:xfrm flipH="1">
              <a:off x="2137024" y="492157"/>
              <a:ext cx="6452172" cy="3740795"/>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rgbClr val="9BBB59">
                <a:lumMod val="40000"/>
                <a:lumOff val="60000"/>
              </a:srgbClr>
            </a:solidFill>
          </p:spPr>
        </p:sp>
        <p:sp>
          <p:nvSpPr>
            <p:cNvPr id="15" name="Rectangle 14"/>
            <p:cNvSpPr/>
            <p:nvPr/>
          </p:nvSpPr>
          <p:spPr>
            <a:xfrm>
              <a:off x="3072770" y="492157"/>
              <a:ext cx="5167102" cy="3490123"/>
            </a:xfrm>
            <a:prstGeom prst="rect">
              <a:avLst/>
            </a:prstGeom>
          </p:spPr>
          <p:txBody>
            <a:bodyPr wrap="square">
              <a:spAutoFit/>
            </a:bodyPr>
            <a:lstStyle/>
            <a:p>
              <a:pPr algn="just">
                <a:lnSpc>
                  <a:spcPct val="140000"/>
                </a:lnSpc>
              </a:pPr>
              <a:r>
                <a:rPr lang="vi-VN" sz="2000" dirty="0"/>
                <a:t>Nếu là Bí </a:t>
              </a:r>
              <a:r>
                <a:rPr lang="vi-VN" sz="2000" dirty="0" smtClean="0"/>
                <a:t>thư</a:t>
              </a:r>
              <a:r>
                <a:rPr lang="en-US" sz="2000" dirty="0" smtClean="0"/>
                <a:t>,</a:t>
              </a:r>
              <a:r>
                <a:rPr lang="vi-VN" sz="2000" dirty="0" smtClean="0"/>
                <a:t> em </a:t>
              </a:r>
              <a:r>
                <a:rPr lang="vi-VN" sz="2000" dirty="0"/>
                <a:t>sẽ: </a:t>
              </a:r>
              <a:endParaRPr lang="en-US" sz="2000" dirty="0" smtClean="0"/>
            </a:p>
            <a:p>
              <a:pPr marL="342900" indent="-342900" algn="just">
                <a:lnSpc>
                  <a:spcPct val="140000"/>
                </a:lnSpc>
                <a:buFont typeface="Arial" panose="020B0604020202020204" pitchFamily="34" charset="0"/>
                <a:buChar char="•"/>
              </a:pPr>
              <a:r>
                <a:rPr lang="en-US" sz="2000" dirty="0" smtClean="0"/>
                <a:t>T</a:t>
              </a:r>
              <a:r>
                <a:rPr lang="vi-VN" sz="2000" dirty="0" smtClean="0"/>
                <a:t>uyên </a:t>
              </a:r>
              <a:r>
                <a:rPr lang="vi-VN" sz="2000" dirty="0"/>
                <a:t>truyền để cả lớp cùng nhau hưởng ứng tham gia cuộc </a:t>
              </a:r>
              <a:r>
                <a:rPr lang="vi-VN" sz="2000" dirty="0" smtClean="0"/>
                <a:t>thi</a:t>
              </a:r>
              <a:r>
                <a:rPr lang="en-US" sz="2000" dirty="0" smtClean="0"/>
                <a:t>.</a:t>
              </a:r>
              <a:r>
                <a:rPr lang="vi-VN" sz="2000" dirty="0" smtClean="0"/>
                <a:t> </a:t>
              </a:r>
              <a:endParaRPr lang="en-US" sz="2000" dirty="0" smtClean="0"/>
            </a:p>
            <a:p>
              <a:pPr marL="342900" indent="-342900" algn="just">
                <a:lnSpc>
                  <a:spcPct val="140000"/>
                </a:lnSpc>
                <a:buFont typeface="Arial" panose="020B0604020202020204" pitchFamily="34" charset="0"/>
                <a:buChar char="•"/>
              </a:pPr>
              <a:r>
                <a:rPr lang="en-US" sz="2000" dirty="0"/>
                <a:t>G</a:t>
              </a:r>
              <a:r>
                <a:rPr lang="vi-VN" sz="2000" dirty="0" smtClean="0"/>
                <a:t>iải </a:t>
              </a:r>
              <a:r>
                <a:rPr lang="vi-VN" sz="2000" dirty="0"/>
                <a:t>thích với các bạn rằng: đã là đoàn viên thì chúng mình có nghĩa vụ tìm hiểu về Đảng Cộng sản Việt Nam, thông qua cuộc thi chúng mình có thể hiểu biết thêm được nhiều điều bổ ích.</a:t>
              </a:r>
              <a:endParaRPr lang="en-US" sz="2000" dirty="0"/>
            </a:p>
          </p:txBody>
        </p:sp>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36" name="Title 1"/>
          <p:cNvSpPr>
            <a:spLocks noGrp="1"/>
          </p:cNvSpPr>
          <p:nvPr>
            <p:ph type="title"/>
          </p:nvPr>
        </p:nvSpPr>
        <p:spPr>
          <a:xfrm>
            <a:off x="713225" y="426485"/>
            <a:ext cx="7717500" cy="612900"/>
          </a:xfrm>
          <a:solidFill>
            <a:schemeClr val="accent3">
              <a:lumMod val="40000"/>
              <a:lumOff val="60000"/>
            </a:schemeClr>
          </a:solidFill>
        </p:spPr>
        <p:txBody>
          <a:bodyPr/>
          <a:lstStyle/>
          <a:p>
            <a:pPr algn="ctr"/>
            <a:r>
              <a:rPr lang="en-US" sz="3200" dirty="0" smtClean="0">
                <a:solidFill>
                  <a:srgbClr val="002060"/>
                </a:solidFill>
                <a:latin typeface="+mn-lt"/>
              </a:rPr>
              <a:t>VẬN DỤNG</a:t>
            </a:r>
            <a:endParaRPr lang="en-US" sz="3200" dirty="0">
              <a:solidFill>
                <a:srgbClr val="00206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390" y="1243171"/>
            <a:ext cx="2296074" cy="3633199"/>
          </a:xfrm>
          <a:prstGeom prst="rect">
            <a:avLst/>
          </a:prstGeom>
        </p:spPr>
      </p:pic>
      <p:sp>
        <p:nvSpPr>
          <p:cNvPr id="3" name="Rectangle 2"/>
          <p:cNvSpPr/>
          <p:nvPr/>
        </p:nvSpPr>
        <p:spPr>
          <a:xfrm>
            <a:off x="620759" y="1243171"/>
            <a:ext cx="6088266" cy="1477328"/>
          </a:xfrm>
          <a:prstGeom prst="rect">
            <a:avLst/>
          </a:prstGeom>
        </p:spPr>
        <p:txBody>
          <a:bodyPr wrap="square">
            <a:spAutoFit/>
          </a:bodyPr>
          <a:lstStyle/>
          <a:p>
            <a:pPr algn="just">
              <a:lnSpc>
                <a:spcPct val="150000"/>
              </a:lnSpc>
            </a:pPr>
            <a:r>
              <a:rPr lang="en-US" sz="2000" b="1" dirty="0" err="1" smtClean="0">
                <a:solidFill>
                  <a:schemeClr val="accent1">
                    <a:lumMod val="75000"/>
                  </a:schemeClr>
                </a:solidFill>
              </a:rPr>
              <a:t>Bài</a:t>
            </a:r>
            <a:r>
              <a:rPr lang="en-US" sz="2000" b="1" dirty="0" smtClean="0">
                <a:solidFill>
                  <a:schemeClr val="accent1">
                    <a:lumMod val="75000"/>
                  </a:schemeClr>
                </a:solidFill>
              </a:rPr>
              <a:t> 1: </a:t>
            </a:r>
            <a:r>
              <a:rPr lang="en-US" sz="2000" dirty="0" err="1" smtClean="0"/>
              <a:t>Viết</a:t>
            </a:r>
            <a:r>
              <a:rPr lang="en-US" sz="2000" dirty="0" smtClean="0"/>
              <a:t> </a:t>
            </a:r>
            <a:r>
              <a:rPr lang="en-US" sz="2000" dirty="0"/>
              <a:t>1 </a:t>
            </a:r>
            <a:r>
              <a:rPr lang="en-US" sz="2000" dirty="0" err="1"/>
              <a:t>bài</a:t>
            </a:r>
            <a:r>
              <a:rPr lang="en-US" sz="2000" dirty="0"/>
              <a:t> </a:t>
            </a:r>
            <a:r>
              <a:rPr lang="en-US" sz="2000" dirty="0" err="1"/>
              <a:t>luận</a:t>
            </a:r>
            <a:r>
              <a:rPr lang="en-US" sz="2000" dirty="0"/>
              <a:t> (</a:t>
            </a:r>
            <a:r>
              <a:rPr lang="en-US" sz="2000" dirty="0" err="1"/>
              <a:t>khoảng</a:t>
            </a:r>
            <a:r>
              <a:rPr lang="en-US" sz="2000" dirty="0"/>
              <a:t> 300 </a:t>
            </a:r>
            <a:r>
              <a:rPr lang="en-US" sz="2000" dirty="0" err="1"/>
              <a:t>từ</a:t>
            </a:r>
            <a:r>
              <a:rPr lang="en-US" sz="2000" dirty="0"/>
              <a:t>) </a:t>
            </a:r>
            <a:r>
              <a:rPr lang="en-US" sz="2000" dirty="0" err="1"/>
              <a:t>nhận</a:t>
            </a:r>
            <a:r>
              <a:rPr lang="en-US" sz="2000" dirty="0"/>
              <a:t> </a:t>
            </a:r>
            <a:r>
              <a:rPr lang="en-US" sz="2000" dirty="0" err="1"/>
              <a:t>xét</a:t>
            </a:r>
            <a:r>
              <a:rPr lang="en-US" sz="2000" dirty="0"/>
              <a:t> </a:t>
            </a:r>
            <a:r>
              <a:rPr lang="en-US" sz="2000" dirty="0" err="1"/>
              <a:t>về</a:t>
            </a:r>
            <a:r>
              <a:rPr lang="en-US" sz="2000" dirty="0"/>
              <a:t> </a:t>
            </a:r>
            <a:r>
              <a:rPr lang="en-US" sz="2000" dirty="0" err="1"/>
              <a:t>hoạt</a:t>
            </a:r>
            <a:r>
              <a:rPr lang="en-US" sz="2000" dirty="0"/>
              <a:t> </a:t>
            </a:r>
            <a:r>
              <a:rPr lang="en-US" sz="2000" dirty="0" err="1"/>
              <a:t>động</a:t>
            </a:r>
            <a:r>
              <a:rPr lang="en-US" sz="2000" dirty="0"/>
              <a:t> </a:t>
            </a:r>
            <a:r>
              <a:rPr lang="en-US" sz="2000" dirty="0" err="1"/>
              <a:t>của</a:t>
            </a:r>
            <a:r>
              <a:rPr lang="en-US" sz="2000" dirty="0"/>
              <a:t> </a:t>
            </a:r>
            <a:r>
              <a:rPr lang="en-US" sz="2000" dirty="0" err="1"/>
              <a:t>tổ</a:t>
            </a:r>
            <a:r>
              <a:rPr lang="en-US" sz="2000" dirty="0"/>
              <a:t> </a:t>
            </a:r>
            <a:r>
              <a:rPr lang="en-US" sz="2000" dirty="0" err="1"/>
              <a:t>chức</a:t>
            </a:r>
            <a:r>
              <a:rPr lang="en-US" sz="2000" dirty="0"/>
              <a:t> </a:t>
            </a:r>
            <a:r>
              <a:rPr lang="en-US" sz="2000" dirty="0" err="1"/>
              <a:t>chính</a:t>
            </a:r>
            <a:r>
              <a:rPr lang="en-US" sz="2000" dirty="0"/>
              <a:t> </a:t>
            </a:r>
            <a:r>
              <a:rPr lang="en-US" sz="2000" dirty="0" err="1"/>
              <a:t>trị</a:t>
            </a:r>
            <a:r>
              <a:rPr lang="en-US" sz="2000" dirty="0"/>
              <a:t> - </a:t>
            </a:r>
            <a:r>
              <a:rPr lang="en-US" sz="2000" dirty="0" err="1" smtClean="0"/>
              <a:t>xã</a:t>
            </a:r>
            <a:r>
              <a:rPr lang="en-US" sz="2000" dirty="0" smtClean="0"/>
              <a:t> </a:t>
            </a:r>
            <a:r>
              <a:rPr lang="en-US" sz="2000" dirty="0" err="1"/>
              <a:t>hội</a:t>
            </a:r>
            <a:r>
              <a:rPr lang="en-US" sz="2000" dirty="0"/>
              <a:t> </a:t>
            </a:r>
            <a:r>
              <a:rPr lang="en-US" sz="2000" dirty="0" err="1"/>
              <a:t>mà</a:t>
            </a:r>
            <a:r>
              <a:rPr lang="en-US" sz="2000" dirty="0"/>
              <a:t> </a:t>
            </a:r>
            <a:r>
              <a:rPr lang="en-US" sz="2000" dirty="0" err="1"/>
              <a:t>em</a:t>
            </a:r>
            <a:r>
              <a:rPr lang="en-US" sz="2000" dirty="0"/>
              <a:t> </a:t>
            </a:r>
            <a:r>
              <a:rPr lang="en-US" sz="2000" dirty="0" err="1"/>
              <a:t>là</a:t>
            </a:r>
            <a:r>
              <a:rPr lang="en-US" sz="2000" dirty="0"/>
              <a:t> </a:t>
            </a:r>
            <a:r>
              <a:rPr lang="en-US" sz="2000" dirty="0" err="1"/>
              <a:t>thành</a:t>
            </a:r>
            <a:r>
              <a:rPr lang="en-US" sz="2000" dirty="0"/>
              <a:t> </a:t>
            </a:r>
            <a:r>
              <a:rPr lang="en-US" sz="2000" dirty="0" err="1" smtClean="0"/>
              <a:t>viên</a:t>
            </a:r>
            <a:r>
              <a:rPr lang="en-US" sz="2000" dirty="0" smtClean="0"/>
              <a:t>.</a:t>
            </a:r>
            <a:endParaRPr lang="en-US" sz="2000" dirty="0"/>
          </a:p>
        </p:txBody>
      </p:sp>
      <p:sp>
        <p:nvSpPr>
          <p:cNvPr id="5" name="Rectangle 4"/>
          <p:cNvSpPr/>
          <p:nvPr/>
        </p:nvSpPr>
        <p:spPr>
          <a:xfrm>
            <a:off x="620759" y="2812966"/>
            <a:ext cx="6169631" cy="1938992"/>
          </a:xfrm>
          <a:prstGeom prst="rect">
            <a:avLst/>
          </a:prstGeom>
        </p:spPr>
        <p:txBody>
          <a:bodyPr wrap="square">
            <a:spAutoFit/>
          </a:bodyPr>
          <a:lstStyle/>
          <a:p>
            <a:pPr algn="just">
              <a:lnSpc>
                <a:spcPct val="150000"/>
              </a:lnSpc>
            </a:pPr>
            <a:r>
              <a:rPr lang="en-US" sz="2000" b="1" dirty="0" err="1" smtClean="0">
                <a:solidFill>
                  <a:schemeClr val="accent6">
                    <a:lumMod val="75000"/>
                  </a:schemeClr>
                </a:solidFill>
              </a:rPr>
              <a:t>Bài</a:t>
            </a:r>
            <a:r>
              <a:rPr lang="en-US" sz="2000" b="1" dirty="0" smtClean="0">
                <a:solidFill>
                  <a:schemeClr val="accent6">
                    <a:lumMod val="75000"/>
                  </a:schemeClr>
                </a:solidFill>
              </a:rPr>
              <a:t> 2: </a:t>
            </a:r>
            <a:r>
              <a:rPr lang="vi-VN" sz="2000" dirty="0" smtClean="0"/>
              <a:t>Viết </a:t>
            </a:r>
            <a:r>
              <a:rPr lang="vi-VN" sz="2000" dirty="0"/>
              <a:t>một bài tuyên truyền về vai trò của Đoàn Thanh niên Cộng sản Hồ Chí Minh và đề xuất một số giải pháp nâng cao hoạt động của Đoàn Thanh niên Cộng sản Hồ Chí Minh địa phương em.</a:t>
            </a:r>
            <a:endParaRPr lang="en-US" sz="2000" dirty="0"/>
          </a:p>
        </p:txBody>
      </p:sp>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a:spLocks noGrp="1"/>
          </p:cNvSpPr>
          <p:nvPr>
            <p:ph type="ctrTitle"/>
          </p:nvPr>
        </p:nvSpPr>
        <p:spPr>
          <a:xfrm>
            <a:off x="307204" y="2475690"/>
            <a:ext cx="8529592" cy="14865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200" dirty="0" smtClean="0">
                <a:solidFill>
                  <a:schemeClr val="tx1"/>
                </a:solidFill>
                <a:latin typeface="+mn-lt"/>
              </a:rPr>
              <a:t>CHỦ ĐỀ 7: HỆ THỐNG CHÍNH TRỊ NƯỚC CỘNG HÒA XÃ HỘI CHỦ NGHĨA VIỆT NAM</a:t>
            </a:r>
            <a:endParaRPr sz="3200" dirty="0">
              <a:solidFill>
                <a:schemeClr val="tx1"/>
              </a:solidFill>
              <a:latin typeface="+mn-lt"/>
            </a:endParaRPr>
          </a:p>
        </p:txBody>
      </p:sp>
      <p:sp>
        <p:nvSpPr>
          <p:cNvPr id="319" name="Google Shape;319;p41"/>
          <p:cNvSpPr/>
          <p:nvPr/>
        </p:nvSpPr>
        <p:spPr>
          <a:xfrm>
            <a:off x="3790434" y="886539"/>
            <a:ext cx="1563132" cy="1486600"/>
          </a:xfrm>
          <a:custGeom>
            <a:avLst/>
            <a:gdLst/>
            <a:ahLst/>
            <a:cxnLst/>
            <a:rect l="l" t="t" r="r" b="b"/>
            <a:pathLst>
              <a:path w="44035" h="41879" extrusionOk="0">
                <a:moveTo>
                  <a:pt x="22016" y="0"/>
                </a:moveTo>
                <a:lnTo>
                  <a:pt x="16820" y="15996"/>
                </a:lnTo>
                <a:lnTo>
                  <a:pt x="1" y="15996"/>
                </a:lnTo>
                <a:lnTo>
                  <a:pt x="13606" y="25884"/>
                </a:lnTo>
                <a:lnTo>
                  <a:pt x="8411" y="41879"/>
                </a:lnTo>
                <a:lnTo>
                  <a:pt x="8411" y="41879"/>
                </a:lnTo>
                <a:lnTo>
                  <a:pt x="22016" y="31993"/>
                </a:lnTo>
                <a:lnTo>
                  <a:pt x="35624" y="41879"/>
                </a:lnTo>
                <a:lnTo>
                  <a:pt x="30428" y="25884"/>
                </a:lnTo>
                <a:lnTo>
                  <a:pt x="44034" y="15996"/>
                </a:lnTo>
                <a:lnTo>
                  <a:pt x="27215" y="15996"/>
                </a:lnTo>
                <a:lnTo>
                  <a:pt x="22016" y="0"/>
                </a:lnTo>
                <a:close/>
              </a:path>
            </a:pathLst>
          </a:custGeom>
          <a:solidFill>
            <a:schemeClr val="dk2"/>
          </a:solidFill>
          <a:ln>
            <a:noFill/>
          </a:ln>
          <a:effectLst>
            <a:outerShdw blurRad="42863" algn="bl" rotWithShape="0">
              <a:srgbClr val="000000">
                <a:alpha val="21000"/>
              </a:srgbClr>
            </a:outerShdw>
          </a:effectLst>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007233515"/>
      </p:ext>
    </p:extLst>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cxnSp>
        <p:nvCxnSpPr>
          <p:cNvPr id="1639" name="Google Shape;1639;p79"/>
          <p:cNvCxnSpPr>
            <a:stCxn id="1640" idx="2"/>
            <a:endCxn id="1641" idx="0"/>
          </p:cNvCxnSpPr>
          <p:nvPr/>
        </p:nvCxnSpPr>
        <p:spPr>
          <a:xfrm>
            <a:off x="2130241" y="2727140"/>
            <a:ext cx="2236336" cy="690367"/>
          </a:xfrm>
          <a:prstGeom prst="straightConnector1">
            <a:avLst/>
          </a:prstGeom>
          <a:noFill/>
          <a:ln w="9525" cap="flat" cmpd="sng">
            <a:solidFill>
              <a:schemeClr val="dk1"/>
            </a:solidFill>
            <a:prstDash val="dash"/>
            <a:round/>
            <a:headEnd type="none" w="med" len="med"/>
            <a:tailEnd type="none" w="med" len="med"/>
          </a:ln>
        </p:spPr>
      </p:cxnSp>
      <p:cxnSp>
        <p:nvCxnSpPr>
          <p:cNvPr id="1642" name="Google Shape;1642;p79"/>
          <p:cNvCxnSpPr>
            <a:stCxn id="1641" idx="0"/>
            <a:endCxn id="1643" idx="2"/>
          </p:cNvCxnSpPr>
          <p:nvPr/>
        </p:nvCxnSpPr>
        <p:spPr>
          <a:xfrm flipV="1">
            <a:off x="4366577" y="2767550"/>
            <a:ext cx="2420698" cy="649957"/>
          </a:xfrm>
          <a:prstGeom prst="straightConnector1">
            <a:avLst/>
          </a:prstGeom>
          <a:noFill/>
          <a:ln w="9525" cap="flat" cmpd="sng">
            <a:solidFill>
              <a:schemeClr val="dk1"/>
            </a:solidFill>
            <a:prstDash val="dash"/>
            <a:round/>
            <a:headEnd type="none" w="med" len="med"/>
            <a:tailEnd type="none" w="med" len="med"/>
          </a:ln>
        </p:spPr>
      </p:cxnSp>
      <p:sp>
        <p:nvSpPr>
          <p:cNvPr id="1648" name="Google Shape;1648;p79"/>
          <p:cNvSpPr txBox="1"/>
          <p:nvPr/>
        </p:nvSpPr>
        <p:spPr>
          <a:xfrm>
            <a:off x="703498" y="453194"/>
            <a:ext cx="7717500" cy="6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6">
                    <a:lumMod val="50000"/>
                  </a:schemeClr>
                </a:solidFill>
                <a:latin typeface="+mn-lt"/>
                <a:ea typeface="Paytone One"/>
                <a:cs typeface="Paytone One"/>
                <a:sym typeface="Paytone One"/>
              </a:rPr>
              <a:t>HƯỚNG DẪN VỀ NHÀ</a:t>
            </a:r>
            <a:endParaRPr sz="3200" b="1" dirty="0">
              <a:solidFill>
                <a:schemeClr val="accent6">
                  <a:lumMod val="50000"/>
                </a:schemeClr>
              </a:solidFill>
              <a:latin typeface="+mn-lt"/>
              <a:ea typeface="Paytone One"/>
              <a:cs typeface="Paytone One"/>
              <a:sym typeface="Paytone One"/>
            </a:endParaRPr>
          </a:p>
        </p:txBody>
      </p:sp>
      <p:grpSp>
        <p:nvGrpSpPr>
          <p:cNvPr id="2" name="Group 1"/>
          <p:cNvGrpSpPr/>
          <p:nvPr/>
        </p:nvGrpSpPr>
        <p:grpSpPr>
          <a:xfrm>
            <a:off x="777144" y="1441040"/>
            <a:ext cx="2939081" cy="1293341"/>
            <a:chOff x="777144" y="1441040"/>
            <a:chExt cx="2939081" cy="1293341"/>
          </a:xfrm>
        </p:grpSpPr>
        <p:grpSp>
          <p:nvGrpSpPr>
            <p:cNvPr id="1650" name="Google Shape;1650;p79"/>
            <p:cNvGrpSpPr/>
            <p:nvPr/>
          </p:nvGrpSpPr>
          <p:grpSpPr>
            <a:xfrm>
              <a:off x="777144" y="1441040"/>
              <a:ext cx="2939081" cy="1293341"/>
              <a:chOff x="-215000" y="1364208"/>
              <a:chExt cx="2911287" cy="1293341"/>
            </a:xfrm>
            <a:solidFill>
              <a:schemeClr val="accent3"/>
            </a:solidFill>
          </p:grpSpPr>
          <p:sp>
            <p:nvSpPr>
              <p:cNvPr id="1640" name="Google Shape;1640;p79"/>
              <p:cNvSpPr/>
              <p:nvPr/>
            </p:nvSpPr>
            <p:spPr>
              <a:xfrm>
                <a:off x="-215000" y="1364208"/>
                <a:ext cx="2680601" cy="1286100"/>
              </a:xfrm>
              <a:prstGeom prst="roundRect">
                <a:avLst>
                  <a:gd name="adj" fmla="val 21803"/>
                </a:avLst>
              </a:prstGeom>
              <a:grpFill/>
              <a:ln>
                <a:solidFill>
                  <a:schemeClr val="accent3"/>
                </a:solid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1651" name="Google Shape;1651;p79"/>
              <p:cNvSpPr/>
              <p:nvPr/>
            </p:nvSpPr>
            <p:spPr>
              <a:xfrm rot="19092191" flipH="1">
                <a:off x="2253054" y="2543602"/>
                <a:ext cx="443233" cy="113947"/>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grp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972132" y="1530092"/>
              <a:ext cx="2315592" cy="1107996"/>
            </a:xfrm>
            <a:prstGeom prst="rect">
              <a:avLst/>
            </a:prstGeom>
            <a:noFill/>
          </p:spPr>
          <p:txBody>
            <a:bodyPr wrap="square" rtlCol="0">
              <a:spAutoFit/>
            </a:bodyPr>
            <a:lstStyle/>
            <a:p>
              <a:pPr algn="ctr">
                <a:lnSpc>
                  <a:spcPct val="150000"/>
                </a:lnSpc>
              </a:pPr>
              <a:r>
                <a:rPr lang="en-US" sz="2200" dirty="0" err="1" smtClean="0"/>
                <a:t>Ôn</a:t>
              </a:r>
              <a:r>
                <a:rPr lang="en-US" sz="2200" dirty="0" smtClean="0"/>
                <a:t> </a:t>
              </a:r>
              <a:r>
                <a:rPr lang="en-US" sz="2200" dirty="0" err="1" smtClean="0"/>
                <a:t>tập</a:t>
              </a:r>
              <a:r>
                <a:rPr lang="en-US" sz="2200" dirty="0" smtClean="0"/>
                <a:t> </a:t>
              </a:r>
              <a:r>
                <a:rPr lang="en-US" sz="2200" dirty="0" err="1" smtClean="0"/>
                <a:t>kiến</a:t>
              </a:r>
              <a:r>
                <a:rPr lang="en-US" sz="2200" dirty="0" smtClean="0"/>
                <a:t> </a:t>
              </a:r>
              <a:r>
                <a:rPr lang="en-US" sz="2200" dirty="0" err="1" smtClean="0"/>
                <a:t>thức</a:t>
              </a:r>
              <a:r>
                <a:rPr lang="en-US" sz="2200" dirty="0" smtClean="0"/>
                <a:t> </a:t>
              </a:r>
              <a:r>
                <a:rPr lang="en-US" sz="2200" dirty="0" err="1" smtClean="0"/>
                <a:t>Bài</a:t>
              </a:r>
              <a:r>
                <a:rPr lang="en-US" sz="2200" dirty="0" smtClean="0"/>
                <a:t> 12</a:t>
              </a:r>
              <a:endParaRPr lang="en-US" sz="2200" dirty="0"/>
            </a:p>
          </p:txBody>
        </p:sp>
      </p:grpSp>
      <p:grpSp>
        <p:nvGrpSpPr>
          <p:cNvPr id="3" name="Group 2"/>
          <p:cNvGrpSpPr/>
          <p:nvPr/>
        </p:nvGrpSpPr>
        <p:grpSpPr>
          <a:xfrm>
            <a:off x="2851865" y="3417507"/>
            <a:ext cx="3226212" cy="1286100"/>
            <a:chOff x="2958869" y="3405743"/>
            <a:chExt cx="3226212" cy="1286100"/>
          </a:xfrm>
        </p:grpSpPr>
        <p:grpSp>
          <p:nvGrpSpPr>
            <p:cNvPr id="1665" name="Google Shape;1665;p79"/>
            <p:cNvGrpSpPr/>
            <p:nvPr/>
          </p:nvGrpSpPr>
          <p:grpSpPr>
            <a:xfrm>
              <a:off x="2958869" y="3405743"/>
              <a:ext cx="3226212" cy="1286100"/>
              <a:chOff x="842298" y="3383000"/>
              <a:chExt cx="3195703" cy="1286100"/>
            </a:xfrm>
          </p:grpSpPr>
          <p:sp>
            <p:nvSpPr>
              <p:cNvPr id="1641" name="Google Shape;1641;p79"/>
              <p:cNvSpPr/>
              <p:nvPr/>
            </p:nvSpPr>
            <p:spPr>
              <a:xfrm>
                <a:off x="842298" y="3383000"/>
                <a:ext cx="3000776" cy="1286100"/>
              </a:xfrm>
              <a:prstGeom prst="roundRect">
                <a:avLst>
                  <a:gd name="adj" fmla="val 2443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66" name="Google Shape;1666;p79"/>
              <p:cNvSpPr/>
              <p:nvPr/>
            </p:nvSpPr>
            <p:spPr>
              <a:xfrm rot="19468310" flipH="1">
                <a:off x="3594768" y="4524311"/>
                <a:ext cx="443233" cy="113947"/>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TextBox 46"/>
            <p:cNvSpPr txBox="1"/>
            <p:nvPr/>
          </p:nvSpPr>
          <p:spPr>
            <a:xfrm>
              <a:off x="3147249" y="3499652"/>
              <a:ext cx="2652663" cy="1107996"/>
            </a:xfrm>
            <a:prstGeom prst="rect">
              <a:avLst/>
            </a:prstGeom>
            <a:noFill/>
          </p:spPr>
          <p:txBody>
            <a:bodyPr wrap="square" rtlCol="0">
              <a:spAutoFit/>
            </a:bodyPr>
            <a:lstStyle/>
            <a:p>
              <a:pPr algn="ctr">
                <a:lnSpc>
                  <a:spcPct val="150000"/>
                </a:lnSpc>
              </a:pPr>
              <a:r>
                <a:rPr lang="en-US" sz="2200" dirty="0" err="1" smtClean="0"/>
                <a:t>Hoàn</a:t>
              </a:r>
              <a:r>
                <a:rPr lang="en-US" sz="2200" dirty="0" smtClean="0"/>
                <a:t> </a:t>
              </a:r>
              <a:r>
                <a:rPr lang="en-US" sz="2200" dirty="0" err="1" smtClean="0"/>
                <a:t>thành</a:t>
              </a:r>
              <a:r>
                <a:rPr lang="en-US" sz="2200" dirty="0" smtClean="0"/>
                <a:t> </a:t>
              </a:r>
              <a:r>
                <a:rPr lang="en-US" sz="2200" dirty="0" err="1" smtClean="0"/>
                <a:t>bài</a:t>
              </a:r>
              <a:r>
                <a:rPr lang="en-US" sz="2200" dirty="0" smtClean="0"/>
                <a:t> </a:t>
              </a:r>
              <a:r>
                <a:rPr lang="en-US" sz="2200" dirty="0" err="1" smtClean="0"/>
                <a:t>tập</a:t>
              </a:r>
              <a:r>
                <a:rPr lang="en-US" sz="2200" dirty="0" smtClean="0"/>
                <a:t> </a:t>
              </a:r>
              <a:r>
                <a:rPr lang="en-US" sz="2200" dirty="0" err="1" smtClean="0"/>
                <a:t>phần</a:t>
              </a:r>
              <a:r>
                <a:rPr lang="en-US" sz="2200" dirty="0" smtClean="0"/>
                <a:t> </a:t>
              </a:r>
              <a:r>
                <a:rPr lang="en-US" sz="2200" dirty="0" err="1" smtClean="0"/>
                <a:t>Vận</a:t>
              </a:r>
              <a:r>
                <a:rPr lang="en-US" sz="2200" dirty="0" smtClean="0"/>
                <a:t> </a:t>
              </a:r>
              <a:r>
                <a:rPr lang="en-US" sz="2200" dirty="0" err="1" smtClean="0"/>
                <a:t>dụng</a:t>
              </a:r>
              <a:endParaRPr lang="en-US" sz="2200" dirty="0"/>
            </a:p>
          </p:txBody>
        </p:sp>
      </p:grpSp>
      <p:grpSp>
        <p:nvGrpSpPr>
          <p:cNvPr id="4" name="Group 3"/>
          <p:cNvGrpSpPr/>
          <p:nvPr/>
        </p:nvGrpSpPr>
        <p:grpSpPr>
          <a:xfrm>
            <a:off x="5285364" y="1481450"/>
            <a:ext cx="3227554" cy="1308574"/>
            <a:chOff x="5285364" y="1481450"/>
            <a:chExt cx="3227554" cy="1308574"/>
          </a:xfrm>
        </p:grpSpPr>
        <p:grpSp>
          <p:nvGrpSpPr>
            <p:cNvPr id="1670" name="Google Shape;1670;p79"/>
            <p:cNvGrpSpPr/>
            <p:nvPr/>
          </p:nvGrpSpPr>
          <p:grpSpPr>
            <a:xfrm>
              <a:off x="5285364" y="1481450"/>
              <a:ext cx="3227554" cy="1308574"/>
              <a:chOff x="2467303" y="1364188"/>
              <a:chExt cx="3197031" cy="1308574"/>
            </a:xfrm>
          </p:grpSpPr>
          <p:sp>
            <p:nvSpPr>
              <p:cNvPr id="1643" name="Google Shape;1643;p79"/>
              <p:cNvSpPr/>
              <p:nvPr/>
            </p:nvSpPr>
            <p:spPr>
              <a:xfrm>
                <a:off x="2467303" y="1364188"/>
                <a:ext cx="2975414" cy="1286100"/>
              </a:xfrm>
              <a:prstGeom prst="roundRect">
                <a:avLst>
                  <a:gd name="adj" fmla="val 19301"/>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1671" name="Google Shape;1671;p79"/>
              <p:cNvSpPr/>
              <p:nvPr/>
            </p:nvSpPr>
            <p:spPr>
              <a:xfrm rot="19468310" flipH="1">
                <a:off x="5221101" y="2558815"/>
                <a:ext cx="443233" cy="113947"/>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TextBox 47"/>
            <p:cNvSpPr txBox="1"/>
            <p:nvPr/>
          </p:nvSpPr>
          <p:spPr>
            <a:xfrm>
              <a:off x="5630428" y="1530092"/>
              <a:ext cx="2315592" cy="1045223"/>
            </a:xfrm>
            <a:prstGeom prst="rect">
              <a:avLst/>
            </a:prstGeom>
            <a:noFill/>
          </p:spPr>
          <p:txBody>
            <a:bodyPr wrap="square" rtlCol="0">
              <a:spAutoFit/>
            </a:bodyPr>
            <a:lstStyle/>
            <a:p>
              <a:pPr algn="ctr">
                <a:lnSpc>
                  <a:spcPct val="150000"/>
                </a:lnSpc>
              </a:pPr>
              <a:r>
                <a:rPr lang="en-US" sz="2200" dirty="0" err="1" smtClean="0">
                  <a:solidFill>
                    <a:schemeClr val="bg1"/>
                  </a:solidFill>
                </a:rPr>
                <a:t>Xem</a:t>
              </a:r>
              <a:r>
                <a:rPr lang="en-US" sz="2200" dirty="0" smtClean="0">
                  <a:solidFill>
                    <a:schemeClr val="bg1"/>
                  </a:solidFill>
                </a:rPr>
                <a:t> </a:t>
              </a:r>
              <a:r>
                <a:rPr lang="en-US" sz="2200" dirty="0" err="1" smtClean="0">
                  <a:solidFill>
                    <a:schemeClr val="bg1"/>
                  </a:solidFill>
                </a:rPr>
                <a:t>và</a:t>
              </a:r>
              <a:r>
                <a:rPr lang="en-US" sz="2200" dirty="0" smtClean="0">
                  <a:solidFill>
                    <a:schemeClr val="bg1"/>
                  </a:solidFill>
                </a:rPr>
                <a:t> </a:t>
              </a:r>
              <a:r>
                <a:rPr lang="en-US" sz="2200" dirty="0" err="1" smtClean="0">
                  <a:solidFill>
                    <a:schemeClr val="bg1"/>
                  </a:solidFill>
                </a:rPr>
                <a:t>chuẩn</a:t>
              </a:r>
              <a:r>
                <a:rPr lang="en-US" sz="2200" dirty="0" smtClean="0">
                  <a:solidFill>
                    <a:schemeClr val="bg1"/>
                  </a:solidFill>
                </a:rPr>
                <a:t> </a:t>
              </a:r>
              <a:r>
                <a:rPr lang="en-US" sz="2200" dirty="0" err="1" smtClean="0">
                  <a:solidFill>
                    <a:schemeClr val="bg1"/>
                  </a:solidFill>
                </a:rPr>
                <a:t>bị</a:t>
              </a:r>
              <a:r>
                <a:rPr lang="en-US" sz="2200" dirty="0" smtClean="0">
                  <a:solidFill>
                    <a:schemeClr val="bg1"/>
                  </a:solidFill>
                </a:rPr>
                <a:t> </a:t>
              </a:r>
              <a:r>
                <a:rPr lang="en-US" sz="2200" dirty="0" err="1" smtClean="0">
                  <a:solidFill>
                    <a:schemeClr val="bg1"/>
                  </a:solidFill>
                </a:rPr>
                <a:t>trước</a:t>
              </a:r>
              <a:r>
                <a:rPr lang="en-US" sz="2200" dirty="0" smtClean="0">
                  <a:solidFill>
                    <a:schemeClr val="bg1"/>
                  </a:solidFill>
                </a:rPr>
                <a:t> </a:t>
              </a:r>
              <a:r>
                <a:rPr lang="en-US" sz="2200" b="1" i="1" dirty="0" err="1" smtClean="0">
                  <a:solidFill>
                    <a:schemeClr val="bg1"/>
                  </a:solidFill>
                </a:rPr>
                <a:t>Bài</a:t>
              </a:r>
              <a:r>
                <a:rPr lang="en-US" sz="2200" b="1" i="1" dirty="0" smtClean="0">
                  <a:solidFill>
                    <a:schemeClr val="bg1"/>
                  </a:solidFill>
                </a:rPr>
                <a:t> 13</a:t>
              </a:r>
              <a:endParaRPr lang="en-US" sz="2200" b="1" i="1" dirty="0">
                <a:solidFill>
                  <a:schemeClr val="bg1"/>
                </a:solidFill>
              </a:endParaRPr>
            </a:p>
          </p:txBody>
        </p:sp>
      </p:gr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7695268" y="3417507"/>
            <a:ext cx="1451459" cy="1720480"/>
          </a:xfrm>
          <a:prstGeom prst="rect">
            <a:avLst/>
          </a:prstGeom>
        </p:spPr>
      </p:pic>
      <p:pic>
        <p:nvPicPr>
          <p:cNvPr id="2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95465" y="3619366"/>
            <a:ext cx="1362754" cy="1316761"/>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639"/>
                                        </p:tgtEl>
                                        <p:attrNameLst>
                                          <p:attrName>style.visibility</p:attrName>
                                        </p:attrNameLst>
                                      </p:cBhvr>
                                      <p:to>
                                        <p:strVal val="visible"/>
                                      </p:to>
                                    </p:set>
                                    <p:animEffect transition="in" filter="wipe(up)">
                                      <p:cBhvr>
                                        <p:cTn id="13" dur="500"/>
                                        <p:tgtEl>
                                          <p:spTgt spid="1639"/>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ppt_w+.3"/>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42"/>
                                        </p:tgtEl>
                                        <p:attrNameLst>
                                          <p:attrName>style.visibility</p:attrName>
                                        </p:attrNameLst>
                                      </p:cBhvr>
                                      <p:to>
                                        <p:strVal val="visible"/>
                                      </p:to>
                                    </p:set>
                                    <p:animEffect transition="in" filter="wipe(down)">
                                      <p:cBhvr>
                                        <p:cTn id="25" dur="500"/>
                                        <p:tgtEl>
                                          <p:spTgt spid="1642"/>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5" name="TextBox 6"/>
          <p:cNvSpPr txBox="1"/>
          <p:nvPr/>
        </p:nvSpPr>
        <p:spPr>
          <a:xfrm>
            <a:off x="386751" y="1492441"/>
            <a:ext cx="8606804" cy="1846659"/>
          </a:xfrm>
          <a:prstGeom prst="rect">
            <a:avLst/>
          </a:prstGeom>
        </p:spPr>
        <p:txBody>
          <a:bodyPr wrap="square" lIns="0" tIns="0" rIns="0" bIns="0" rtlCol="0" anchor="t">
            <a:spAutoFit/>
          </a:bodyPr>
          <a:lstStyle/>
          <a:p>
            <a:pPr algn="ctr">
              <a:lnSpc>
                <a:spcPct val="150000"/>
              </a:lnSpc>
              <a:buClrTx/>
              <a:buFontTx/>
              <a:buNone/>
            </a:pPr>
            <a:r>
              <a:rPr lang="en-US" sz="4000" b="1" kern="1200" dirty="0" smtClean="0">
                <a:solidFill>
                  <a:schemeClr val="accent2">
                    <a:lumMod val="75000"/>
                  </a:schemeClr>
                </a:solidFill>
                <a:latin typeface="Arial" panose="020B0604020202020204" pitchFamily="34" charset="0"/>
                <a:cs typeface="Arial" panose="020B0604020202020204" pitchFamily="34" charset="0"/>
              </a:rPr>
              <a:t>CẢM ƠN CÁC EM ĐÃ CHÚ Ý</a:t>
            </a:r>
          </a:p>
          <a:p>
            <a:pPr algn="ctr">
              <a:lnSpc>
                <a:spcPct val="150000"/>
              </a:lnSpc>
              <a:buClrTx/>
              <a:buFontTx/>
              <a:buNone/>
            </a:pPr>
            <a:r>
              <a:rPr lang="en-US" sz="4000" b="1" kern="1200" dirty="0" smtClean="0">
                <a:solidFill>
                  <a:schemeClr val="accent2">
                    <a:lumMod val="75000"/>
                  </a:schemeClr>
                </a:solidFill>
                <a:latin typeface="Arial" panose="020B0604020202020204" pitchFamily="34" charset="0"/>
                <a:cs typeface="Arial" panose="020B0604020202020204" pitchFamily="34" charset="0"/>
              </a:rPr>
              <a:t> LẮNG NGHE BÀI GIẢNG!</a:t>
            </a:r>
            <a:endParaRPr lang="en-US" sz="4000" b="1" kern="1200" dirty="0">
              <a:solidFill>
                <a:schemeClr val="accent2">
                  <a:lumMod val="75000"/>
                </a:schemeClr>
              </a:solidFill>
              <a:latin typeface="Arial" panose="020B0604020202020204" pitchFamily="34" charset="0"/>
              <a:cs typeface="Arial" panose="020B0604020202020204" pitchFamily="34" charset="0"/>
            </a:endParaRPr>
          </a:p>
        </p:txBody>
      </p:sp>
      <p:sp>
        <p:nvSpPr>
          <p:cNvPr id="3" name="Rounded Rectangle 2"/>
          <p:cNvSpPr/>
          <p:nvPr/>
        </p:nvSpPr>
        <p:spPr>
          <a:xfrm>
            <a:off x="2095928" y="3349375"/>
            <a:ext cx="5188450" cy="11507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269413"/>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 name="TextBox 3"/>
          <p:cNvSpPr txBox="1"/>
          <p:nvPr/>
        </p:nvSpPr>
        <p:spPr>
          <a:xfrm>
            <a:off x="0" y="955496"/>
            <a:ext cx="9144000" cy="3046988"/>
          </a:xfrm>
          <a:prstGeom prst="rect">
            <a:avLst/>
          </a:prstGeom>
          <a:noFill/>
        </p:spPr>
        <p:txBody>
          <a:bodyPr wrap="square" rtlCol="0">
            <a:spAutoFit/>
          </a:bodyPr>
          <a:lstStyle/>
          <a:p>
            <a:pPr algn="ctr">
              <a:lnSpc>
                <a:spcPct val="150000"/>
              </a:lnSpc>
            </a:pPr>
            <a:r>
              <a:rPr lang="en-US" sz="3200" b="1" dirty="0" smtClean="0">
                <a:solidFill>
                  <a:schemeClr val="accent6">
                    <a:lumMod val="50000"/>
                  </a:schemeClr>
                </a:solidFill>
              </a:rPr>
              <a:t>BÀI 12: ĐẶC ĐIỂM, CẤU TRÚC VÀ </a:t>
            </a:r>
          </a:p>
          <a:p>
            <a:pPr algn="ctr">
              <a:lnSpc>
                <a:spcPct val="150000"/>
              </a:lnSpc>
            </a:pPr>
            <a:r>
              <a:rPr lang="en-US" sz="3200" b="1" dirty="0" smtClean="0">
                <a:solidFill>
                  <a:schemeClr val="accent6">
                    <a:lumMod val="50000"/>
                  </a:schemeClr>
                </a:solidFill>
              </a:rPr>
              <a:t>NGUYÊN TẮC HOẠT ĐỘNG CỦA HỆ THỐNG CHÍNH TRỊ NƯỚC CỘNG HÒA XÃ HỘI </a:t>
            </a:r>
          </a:p>
          <a:p>
            <a:pPr algn="ctr">
              <a:lnSpc>
                <a:spcPct val="150000"/>
              </a:lnSpc>
            </a:pPr>
            <a:r>
              <a:rPr lang="en-US" sz="3200" b="1" dirty="0" smtClean="0">
                <a:solidFill>
                  <a:schemeClr val="accent6">
                    <a:lumMod val="50000"/>
                  </a:schemeClr>
                </a:solidFill>
              </a:rPr>
              <a:t>CHỦ NGHĨA VIỆT NAM</a:t>
            </a:r>
            <a:endParaRPr lang="en-US" sz="3200" b="1" dirty="0">
              <a:solidFill>
                <a:schemeClr val="accent6">
                  <a:lumMod val="50000"/>
                </a:schemeClr>
              </a:solidFill>
            </a:endParaRPr>
          </a:p>
        </p:txBody>
      </p:sp>
      <p:pic>
        <p:nvPicPr>
          <p:cNvPr id="5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3314197"/>
            <a:ext cx="1610502" cy="1909000"/>
          </a:xfrm>
          <a:prstGeom prst="rect">
            <a:avLst/>
          </a:prstGeom>
        </p:spPr>
      </p:pic>
      <p:pic>
        <p:nvPicPr>
          <p:cNvPr id="60"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771529">
            <a:off x="5275343" y="-101381"/>
            <a:ext cx="4644835" cy="1045088"/>
          </a:xfrm>
          <a:prstGeom prst="rect">
            <a:avLst/>
          </a:prstGeom>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597" y="1472250"/>
            <a:ext cx="2332815" cy="3125972"/>
          </a:xfrm>
          <a:prstGeom prst="rect">
            <a:avLst/>
          </a:prstGeom>
        </p:spPr>
      </p:pic>
      <p:sp>
        <p:nvSpPr>
          <p:cNvPr id="611" name="Google Shape;611;p40"/>
          <p:cNvSpPr txBox="1"/>
          <p:nvPr/>
        </p:nvSpPr>
        <p:spPr>
          <a:xfrm>
            <a:off x="713229" y="416088"/>
            <a:ext cx="7717500" cy="6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6">
                    <a:lumMod val="50000"/>
                  </a:schemeClr>
                </a:solidFill>
                <a:latin typeface="+mn-lt"/>
                <a:ea typeface="Paytone One"/>
                <a:cs typeface="Paytone One"/>
                <a:sym typeface="Paytone One"/>
              </a:rPr>
              <a:t>NỘI DUNG BÀI HỌC</a:t>
            </a:r>
            <a:endParaRPr sz="3200" b="1" dirty="0">
              <a:solidFill>
                <a:schemeClr val="accent6">
                  <a:lumMod val="50000"/>
                </a:schemeClr>
              </a:solidFill>
              <a:latin typeface="+mn-lt"/>
              <a:ea typeface="Paytone One"/>
              <a:cs typeface="Paytone One"/>
              <a:sym typeface="Paytone One"/>
            </a:endParaRPr>
          </a:p>
        </p:txBody>
      </p:sp>
      <p:grpSp>
        <p:nvGrpSpPr>
          <p:cNvPr id="8" name="Group 7"/>
          <p:cNvGrpSpPr/>
          <p:nvPr/>
        </p:nvGrpSpPr>
        <p:grpSpPr>
          <a:xfrm>
            <a:off x="498934" y="1356871"/>
            <a:ext cx="3601093" cy="1644823"/>
            <a:chOff x="498934" y="1356871"/>
            <a:chExt cx="3601093" cy="1644823"/>
          </a:xfrm>
        </p:grpSpPr>
        <p:cxnSp>
          <p:nvCxnSpPr>
            <p:cNvPr id="607" name="Google Shape;607;p40"/>
            <p:cNvCxnSpPr>
              <a:stCxn id="590" idx="3"/>
            </p:cNvCxnSpPr>
            <p:nvPr/>
          </p:nvCxnSpPr>
          <p:spPr>
            <a:xfrm flipV="1">
              <a:off x="3338953" y="1781322"/>
              <a:ext cx="761074" cy="400045"/>
            </a:xfrm>
            <a:prstGeom prst="straightConnector1">
              <a:avLst/>
            </a:prstGeom>
            <a:noFill/>
            <a:ln w="9525" cap="flat" cmpd="sng">
              <a:solidFill>
                <a:schemeClr val="dk1"/>
              </a:solidFill>
              <a:prstDash val="dash"/>
              <a:round/>
              <a:headEnd type="none" w="med" len="med"/>
              <a:tailEnd type="oval" w="med" len="med"/>
            </a:ln>
          </p:spPr>
        </p:cxnSp>
        <p:grpSp>
          <p:nvGrpSpPr>
            <p:cNvPr id="3" name="Group 2"/>
            <p:cNvGrpSpPr/>
            <p:nvPr/>
          </p:nvGrpSpPr>
          <p:grpSpPr>
            <a:xfrm>
              <a:off x="498934" y="1356871"/>
              <a:ext cx="2840019" cy="1644823"/>
              <a:chOff x="498934" y="1356871"/>
              <a:chExt cx="2840019" cy="1644823"/>
            </a:xfrm>
          </p:grpSpPr>
          <p:grpSp>
            <p:nvGrpSpPr>
              <p:cNvPr id="589" name="Google Shape;589;p40"/>
              <p:cNvGrpSpPr/>
              <p:nvPr/>
            </p:nvGrpSpPr>
            <p:grpSpPr>
              <a:xfrm>
                <a:off x="498934" y="1356871"/>
                <a:ext cx="2840019" cy="1644823"/>
                <a:chOff x="499082" y="1457599"/>
                <a:chExt cx="1912093" cy="1223801"/>
              </a:xfrm>
            </p:grpSpPr>
            <p:sp>
              <p:nvSpPr>
                <p:cNvPr id="590" name="Google Shape;590;p40"/>
                <p:cNvSpPr/>
                <p:nvPr/>
              </p:nvSpPr>
              <p:spPr>
                <a:xfrm>
                  <a:off x="504075" y="1460700"/>
                  <a:ext cx="1907100" cy="1220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rot="5400000">
                  <a:off x="842167" y="1114514"/>
                  <a:ext cx="1220823" cy="1906994"/>
                </a:xfrm>
                <a:custGeom>
                  <a:avLst/>
                  <a:gdLst/>
                  <a:ahLst/>
                  <a:cxnLst/>
                  <a:rect l="l" t="t" r="r" b="b"/>
                  <a:pathLst>
                    <a:path w="41809" h="65308" extrusionOk="0">
                      <a:moveTo>
                        <a:pt x="16455" y="2878"/>
                      </a:moveTo>
                      <a:cubicBezTo>
                        <a:pt x="16464" y="2878"/>
                        <a:pt x="16474" y="2879"/>
                        <a:pt x="16484" y="2880"/>
                      </a:cubicBezTo>
                      <a:lnTo>
                        <a:pt x="16484" y="2880"/>
                      </a:lnTo>
                      <a:cubicBezTo>
                        <a:pt x="16474" y="2879"/>
                        <a:pt x="16464" y="2878"/>
                        <a:pt x="16455" y="2878"/>
                      </a:cubicBezTo>
                      <a:close/>
                      <a:moveTo>
                        <a:pt x="27720" y="4948"/>
                      </a:moveTo>
                      <a:lnTo>
                        <a:pt x="4490" y="6588"/>
                      </a:lnTo>
                      <a:lnTo>
                        <a:pt x="3765" y="36566"/>
                      </a:lnTo>
                      <a:lnTo>
                        <a:pt x="3549" y="4948"/>
                      </a:lnTo>
                      <a:close/>
                      <a:moveTo>
                        <a:pt x="39120" y="29979"/>
                      </a:moveTo>
                      <a:lnTo>
                        <a:pt x="39120" y="61301"/>
                      </a:lnTo>
                      <a:lnTo>
                        <a:pt x="14976" y="61301"/>
                      </a:lnTo>
                      <a:lnTo>
                        <a:pt x="37937" y="59043"/>
                      </a:lnTo>
                      <a:lnTo>
                        <a:pt x="39120" y="29979"/>
                      </a:lnTo>
                      <a:close/>
                      <a:moveTo>
                        <a:pt x="41674" y="1"/>
                      </a:moveTo>
                      <a:lnTo>
                        <a:pt x="23418" y="135"/>
                      </a:lnTo>
                      <a:cubicBezTo>
                        <a:pt x="18041" y="189"/>
                        <a:pt x="7394" y="539"/>
                        <a:pt x="2098" y="592"/>
                      </a:cubicBezTo>
                      <a:cubicBezTo>
                        <a:pt x="3385" y="1359"/>
                        <a:pt x="10153" y="1550"/>
                        <a:pt x="17149" y="1550"/>
                      </a:cubicBezTo>
                      <a:cubicBezTo>
                        <a:pt x="23154" y="1550"/>
                        <a:pt x="29327" y="1409"/>
                        <a:pt x="32344" y="1372"/>
                      </a:cubicBezTo>
                      <a:lnTo>
                        <a:pt x="40894" y="1265"/>
                      </a:lnTo>
                      <a:cubicBezTo>
                        <a:pt x="40894" y="3227"/>
                        <a:pt x="40894" y="5163"/>
                        <a:pt x="40921" y="7099"/>
                      </a:cubicBezTo>
                      <a:cubicBezTo>
                        <a:pt x="40921" y="8389"/>
                        <a:pt x="40921" y="9680"/>
                        <a:pt x="40948" y="10970"/>
                      </a:cubicBezTo>
                      <a:cubicBezTo>
                        <a:pt x="40948" y="13525"/>
                        <a:pt x="40975" y="16106"/>
                        <a:pt x="41002" y="18687"/>
                      </a:cubicBezTo>
                      <a:cubicBezTo>
                        <a:pt x="41027" y="21816"/>
                        <a:pt x="41215" y="36905"/>
                        <a:pt x="40915" y="36905"/>
                      </a:cubicBezTo>
                      <a:cubicBezTo>
                        <a:pt x="40893" y="36905"/>
                        <a:pt x="40868" y="36822"/>
                        <a:pt x="40840" y="36647"/>
                      </a:cubicBezTo>
                      <a:cubicBezTo>
                        <a:pt x="40706" y="35759"/>
                        <a:pt x="40625" y="31001"/>
                        <a:pt x="40571" y="29172"/>
                      </a:cubicBezTo>
                      <a:cubicBezTo>
                        <a:pt x="40437" y="22316"/>
                        <a:pt x="40356" y="15084"/>
                        <a:pt x="40303" y="7905"/>
                      </a:cubicBezTo>
                      <a:cubicBezTo>
                        <a:pt x="40303" y="5996"/>
                        <a:pt x="40303" y="4114"/>
                        <a:pt x="40276" y="2206"/>
                      </a:cubicBezTo>
                      <a:lnTo>
                        <a:pt x="34146" y="2286"/>
                      </a:lnTo>
                      <a:lnTo>
                        <a:pt x="28688" y="2367"/>
                      </a:lnTo>
                      <a:cubicBezTo>
                        <a:pt x="26483" y="2421"/>
                        <a:pt x="24252" y="2474"/>
                        <a:pt x="22101" y="2582"/>
                      </a:cubicBezTo>
                      <a:cubicBezTo>
                        <a:pt x="21232" y="2607"/>
                        <a:pt x="17750" y="2884"/>
                        <a:pt x="16671" y="2884"/>
                      </a:cubicBezTo>
                      <a:cubicBezTo>
                        <a:pt x="16597" y="2884"/>
                        <a:pt x="16534" y="2882"/>
                        <a:pt x="16484" y="2880"/>
                      </a:cubicBezTo>
                      <a:lnTo>
                        <a:pt x="16484" y="2880"/>
                      </a:lnTo>
                      <a:cubicBezTo>
                        <a:pt x="18244" y="2995"/>
                        <a:pt x="20357" y="3015"/>
                        <a:pt x="22567" y="3015"/>
                      </a:cubicBezTo>
                      <a:cubicBezTo>
                        <a:pt x="23738" y="3015"/>
                        <a:pt x="24936" y="3009"/>
                        <a:pt x="26123" y="3009"/>
                      </a:cubicBezTo>
                      <a:cubicBezTo>
                        <a:pt x="28376" y="3009"/>
                        <a:pt x="30590" y="3030"/>
                        <a:pt x="32506" y="3147"/>
                      </a:cubicBezTo>
                      <a:lnTo>
                        <a:pt x="32049" y="3254"/>
                      </a:lnTo>
                      <a:lnTo>
                        <a:pt x="2340" y="3254"/>
                      </a:lnTo>
                      <a:lnTo>
                        <a:pt x="2340" y="60145"/>
                      </a:lnTo>
                      <a:cubicBezTo>
                        <a:pt x="2340" y="59742"/>
                        <a:pt x="2313" y="59338"/>
                        <a:pt x="2232" y="58935"/>
                      </a:cubicBezTo>
                      <a:cubicBezTo>
                        <a:pt x="2232" y="59554"/>
                        <a:pt x="2205" y="60629"/>
                        <a:pt x="2205" y="61866"/>
                      </a:cubicBezTo>
                      <a:lnTo>
                        <a:pt x="5781" y="61893"/>
                      </a:lnTo>
                      <a:cubicBezTo>
                        <a:pt x="6561" y="61893"/>
                        <a:pt x="7340" y="61919"/>
                        <a:pt x="8120" y="62000"/>
                      </a:cubicBezTo>
                      <a:cubicBezTo>
                        <a:pt x="9007" y="62215"/>
                        <a:pt x="8201" y="62296"/>
                        <a:pt x="6991" y="62350"/>
                      </a:cubicBezTo>
                      <a:cubicBezTo>
                        <a:pt x="6399" y="62377"/>
                        <a:pt x="5700" y="62403"/>
                        <a:pt x="5082" y="62403"/>
                      </a:cubicBezTo>
                      <a:lnTo>
                        <a:pt x="3388" y="62430"/>
                      </a:lnTo>
                      <a:lnTo>
                        <a:pt x="1856" y="62457"/>
                      </a:lnTo>
                      <a:cubicBezTo>
                        <a:pt x="1856" y="60279"/>
                        <a:pt x="1802" y="58102"/>
                        <a:pt x="1802" y="55897"/>
                      </a:cubicBezTo>
                      <a:cubicBezTo>
                        <a:pt x="1775" y="53988"/>
                        <a:pt x="1748" y="52025"/>
                        <a:pt x="1721" y="50090"/>
                      </a:cubicBezTo>
                      <a:cubicBezTo>
                        <a:pt x="1667" y="46218"/>
                        <a:pt x="1614" y="42373"/>
                        <a:pt x="1560" y="38609"/>
                      </a:cubicBezTo>
                      <a:cubicBezTo>
                        <a:pt x="1516" y="36618"/>
                        <a:pt x="1490" y="21590"/>
                        <a:pt x="1257" y="21590"/>
                      </a:cubicBezTo>
                      <a:cubicBezTo>
                        <a:pt x="1207" y="21590"/>
                        <a:pt x="1147" y="22285"/>
                        <a:pt x="1076" y="23956"/>
                      </a:cubicBezTo>
                      <a:cubicBezTo>
                        <a:pt x="861" y="29118"/>
                        <a:pt x="915" y="35652"/>
                        <a:pt x="807" y="41217"/>
                      </a:cubicBezTo>
                      <a:cubicBezTo>
                        <a:pt x="431" y="39470"/>
                        <a:pt x="646" y="27075"/>
                        <a:pt x="700" y="23042"/>
                      </a:cubicBezTo>
                      <a:cubicBezTo>
                        <a:pt x="726" y="19574"/>
                        <a:pt x="780" y="16106"/>
                        <a:pt x="780" y="12610"/>
                      </a:cubicBezTo>
                      <a:cubicBezTo>
                        <a:pt x="780" y="10863"/>
                        <a:pt x="592" y="4142"/>
                        <a:pt x="619" y="3227"/>
                      </a:cubicBezTo>
                      <a:lnTo>
                        <a:pt x="619" y="3227"/>
                      </a:lnTo>
                      <a:cubicBezTo>
                        <a:pt x="377" y="11454"/>
                        <a:pt x="243" y="20811"/>
                        <a:pt x="135" y="30732"/>
                      </a:cubicBezTo>
                      <a:cubicBezTo>
                        <a:pt x="81" y="35706"/>
                        <a:pt x="54" y="40814"/>
                        <a:pt x="27" y="46003"/>
                      </a:cubicBezTo>
                      <a:cubicBezTo>
                        <a:pt x="27" y="48584"/>
                        <a:pt x="27" y="51192"/>
                        <a:pt x="1" y="53800"/>
                      </a:cubicBezTo>
                      <a:lnTo>
                        <a:pt x="1" y="65307"/>
                      </a:lnTo>
                      <a:lnTo>
                        <a:pt x="10298" y="65307"/>
                      </a:lnTo>
                      <a:lnTo>
                        <a:pt x="18122" y="65280"/>
                      </a:lnTo>
                      <a:lnTo>
                        <a:pt x="32801" y="65146"/>
                      </a:lnTo>
                      <a:lnTo>
                        <a:pt x="41808" y="65092"/>
                      </a:lnTo>
                      <a:cubicBezTo>
                        <a:pt x="41754" y="43556"/>
                        <a:pt x="41728" y="21725"/>
                        <a:pt x="41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539366" y="1438617"/>
                <a:ext cx="2732926" cy="1477328"/>
              </a:xfrm>
              <a:prstGeom prst="rect">
                <a:avLst/>
              </a:prstGeom>
              <a:solidFill>
                <a:schemeClr val="accent2"/>
              </a:solidFill>
            </p:spPr>
            <p:txBody>
              <a:bodyPr wrap="square" rtlCol="0">
                <a:spAutoFit/>
              </a:bodyPr>
              <a:lstStyle/>
              <a:p>
                <a:pPr algn="just">
                  <a:lnSpc>
                    <a:spcPct val="150000"/>
                  </a:lnSpc>
                </a:pPr>
                <a:r>
                  <a:rPr lang="en-US" sz="2000" dirty="0" smtClean="0">
                    <a:solidFill>
                      <a:srgbClr val="FFFFFF"/>
                    </a:solidFill>
                  </a:rPr>
                  <a:t>1. </a:t>
                </a:r>
                <a:r>
                  <a:rPr lang="en-US" sz="2000" dirty="0" err="1" smtClean="0">
                    <a:solidFill>
                      <a:srgbClr val="FFFFFF"/>
                    </a:solidFill>
                  </a:rPr>
                  <a:t>Cấu</a:t>
                </a:r>
                <a:r>
                  <a:rPr lang="en-US" sz="2000" dirty="0" smtClean="0">
                    <a:solidFill>
                      <a:srgbClr val="FFFFFF"/>
                    </a:solidFill>
                  </a:rPr>
                  <a:t> </a:t>
                </a:r>
                <a:r>
                  <a:rPr lang="en-US" sz="2000" dirty="0" err="1" smtClean="0">
                    <a:solidFill>
                      <a:srgbClr val="FFFFFF"/>
                    </a:solidFill>
                  </a:rPr>
                  <a:t>trúc</a:t>
                </a:r>
                <a:r>
                  <a:rPr lang="en-US" sz="2000" dirty="0" smtClean="0">
                    <a:solidFill>
                      <a:srgbClr val="FFFFFF"/>
                    </a:solidFill>
                  </a:rPr>
                  <a:t> </a:t>
                </a:r>
                <a:r>
                  <a:rPr lang="en-US" sz="2000" dirty="0" err="1" smtClean="0">
                    <a:solidFill>
                      <a:srgbClr val="FFFFFF"/>
                    </a:solidFill>
                  </a:rPr>
                  <a:t>hệ</a:t>
                </a:r>
                <a:r>
                  <a:rPr lang="en-US" sz="2000" dirty="0" smtClean="0">
                    <a:solidFill>
                      <a:srgbClr val="FFFFFF"/>
                    </a:solidFill>
                  </a:rPr>
                  <a:t> </a:t>
                </a:r>
                <a:r>
                  <a:rPr lang="en-US" sz="2000" dirty="0" err="1" smtClean="0">
                    <a:solidFill>
                      <a:srgbClr val="FFFFFF"/>
                    </a:solidFill>
                  </a:rPr>
                  <a:t>thống</a:t>
                </a:r>
                <a:r>
                  <a:rPr lang="en-US" sz="2000" dirty="0" smtClean="0">
                    <a:solidFill>
                      <a:srgbClr val="FFFFFF"/>
                    </a:solidFill>
                  </a:rPr>
                  <a:t> </a:t>
                </a:r>
                <a:r>
                  <a:rPr lang="en-US" sz="2000" dirty="0" err="1" smtClean="0">
                    <a:solidFill>
                      <a:srgbClr val="FFFFFF"/>
                    </a:solidFill>
                  </a:rPr>
                  <a:t>chính</a:t>
                </a:r>
                <a:r>
                  <a:rPr lang="en-US" sz="2000" dirty="0" smtClean="0">
                    <a:solidFill>
                      <a:srgbClr val="FFFFFF"/>
                    </a:solidFill>
                  </a:rPr>
                  <a:t> </a:t>
                </a:r>
                <a:r>
                  <a:rPr lang="en-US" sz="2000" dirty="0" err="1" smtClean="0">
                    <a:solidFill>
                      <a:srgbClr val="FFFFFF"/>
                    </a:solidFill>
                  </a:rPr>
                  <a:t>trị</a:t>
                </a:r>
                <a:r>
                  <a:rPr lang="en-US" sz="2000" dirty="0" smtClean="0">
                    <a:solidFill>
                      <a:srgbClr val="FFFFFF"/>
                    </a:solidFill>
                  </a:rPr>
                  <a:t> </a:t>
                </a:r>
                <a:r>
                  <a:rPr lang="en-US" sz="2000" dirty="0" err="1" smtClean="0">
                    <a:solidFill>
                      <a:srgbClr val="FFFFFF"/>
                    </a:solidFill>
                  </a:rPr>
                  <a:t>nước</a:t>
                </a:r>
                <a:r>
                  <a:rPr lang="en-US" sz="2000" dirty="0" smtClean="0">
                    <a:solidFill>
                      <a:srgbClr val="FFFFFF"/>
                    </a:solidFill>
                  </a:rPr>
                  <a:t> CHXH </a:t>
                </a:r>
                <a:r>
                  <a:rPr lang="en-US" sz="2000" dirty="0" err="1" smtClean="0">
                    <a:solidFill>
                      <a:srgbClr val="FFFFFF"/>
                    </a:solidFill>
                  </a:rPr>
                  <a:t>chủ</a:t>
                </a:r>
                <a:r>
                  <a:rPr lang="en-US" sz="2000" dirty="0" smtClean="0">
                    <a:solidFill>
                      <a:srgbClr val="FFFFFF"/>
                    </a:solidFill>
                  </a:rPr>
                  <a:t> </a:t>
                </a:r>
                <a:r>
                  <a:rPr lang="en-US" sz="2000" dirty="0" err="1" smtClean="0">
                    <a:solidFill>
                      <a:srgbClr val="FFFFFF"/>
                    </a:solidFill>
                  </a:rPr>
                  <a:t>nghĩa</a:t>
                </a:r>
                <a:r>
                  <a:rPr lang="en-US" sz="2000" dirty="0" smtClean="0">
                    <a:solidFill>
                      <a:srgbClr val="FFFFFF"/>
                    </a:solidFill>
                  </a:rPr>
                  <a:t> </a:t>
                </a:r>
                <a:r>
                  <a:rPr lang="en-US" sz="2000" dirty="0" err="1" smtClean="0">
                    <a:solidFill>
                      <a:srgbClr val="FFFFFF"/>
                    </a:solidFill>
                  </a:rPr>
                  <a:t>Việt</a:t>
                </a:r>
                <a:r>
                  <a:rPr lang="en-US" sz="2000" dirty="0" smtClean="0">
                    <a:solidFill>
                      <a:srgbClr val="FFFFFF"/>
                    </a:solidFill>
                  </a:rPr>
                  <a:t> Nam</a:t>
                </a:r>
                <a:endParaRPr lang="en-US" sz="2000" dirty="0">
                  <a:solidFill>
                    <a:srgbClr val="FFFFFF"/>
                  </a:solidFill>
                </a:endParaRPr>
              </a:p>
            </p:txBody>
          </p:sp>
        </p:grpSp>
      </p:grpSp>
      <p:grpSp>
        <p:nvGrpSpPr>
          <p:cNvPr id="9" name="Group 8"/>
          <p:cNvGrpSpPr/>
          <p:nvPr/>
        </p:nvGrpSpPr>
        <p:grpSpPr>
          <a:xfrm>
            <a:off x="506350" y="3243945"/>
            <a:ext cx="3630417" cy="1640820"/>
            <a:chOff x="506350" y="3243945"/>
            <a:chExt cx="3630417" cy="1640820"/>
          </a:xfrm>
        </p:grpSpPr>
        <p:cxnSp>
          <p:nvCxnSpPr>
            <p:cNvPr id="608" name="Google Shape;608;p40"/>
            <p:cNvCxnSpPr>
              <a:stCxn id="581" idx="3"/>
            </p:cNvCxnSpPr>
            <p:nvPr/>
          </p:nvCxnSpPr>
          <p:spPr>
            <a:xfrm>
              <a:off x="3338953" y="4064359"/>
              <a:ext cx="797814" cy="267321"/>
            </a:xfrm>
            <a:prstGeom prst="straightConnector1">
              <a:avLst/>
            </a:prstGeom>
            <a:noFill/>
            <a:ln w="9525" cap="flat" cmpd="sng">
              <a:solidFill>
                <a:schemeClr val="dk1"/>
              </a:solidFill>
              <a:prstDash val="dash"/>
              <a:round/>
              <a:headEnd type="none" w="med" len="med"/>
              <a:tailEnd type="oval" w="med" len="med"/>
            </a:ln>
          </p:spPr>
        </p:cxnSp>
        <p:grpSp>
          <p:nvGrpSpPr>
            <p:cNvPr id="4" name="Group 3"/>
            <p:cNvGrpSpPr/>
            <p:nvPr/>
          </p:nvGrpSpPr>
          <p:grpSpPr>
            <a:xfrm>
              <a:off x="506350" y="3243945"/>
              <a:ext cx="2832603" cy="1640820"/>
              <a:chOff x="506350" y="3243945"/>
              <a:chExt cx="2832603" cy="1640820"/>
            </a:xfrm>
          </p:grpSpPr>
          <p:grpSp>
            <p:nvGrpSpPr>
              <p:cNvPr id="580" name="Google Shape;580;p40"/>
              <p:cNvGrpSpPr/>
              <p:nvPr/>
            </p:nvGrpSpPr>
            <p:grpSpPr>
              <a:xfrm>
                <a:off x="506350" y="3243945"/>
                <a:ext cx="2832603" cy="1640820"/>
                <a:chOff x="498975" y="3387749"/>
                <a:chExt cx="1907100" cy="1220823"/>
              </a:xfrm>
            </p:grpSpPr>
            <p:sp>
              <p:nvSpPr>
                <p:cNvPr id="581" name="Google Shape;581;p40"/>
                <p:cNvSpPr/>
                <p:nvPr/>
              </p:nvSpPr>
              <p:spPr>
                <a:xfrm>
                  <a:off x="498975" y="3387813"/>
                  <a:ext cx="1907100" cy="1220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rot="5400000">
                  <a:off x="842167" y="3044664"/>
                  <a:ext cx="1220823" cy="1906994"/>
                </a:xfrm>
                <a:custGeom>
                  <a:avLst/>
                  <a:gdLst/>
                  <a:ahLst/>
                  <a:cxnLst/>
                  <a:rect l="l" t="t" r="r" b="b"/>
                  <a:pathLst>
                    <a:path w="41809" h="65308" extrusionOk="0">
                      <a:moveTo>
                        <a:pt x="16455" y="2878"/>
                      </a:moveTo>
                      <a:cubicBezTo>
                        <a:pt x="16464" y="2878"/>
                        <a:pt x="16474" y="2879"/>
                        <a:pt x="16484" y="2880"/>
                      </a:cubicBezTo>
                      <a:lnTo>
                        <a:pt x="16484" y="2880"/>
                      </a:lnTo>
                      <a:cubicBezTo>
                        <a:pt x="16474" y="2879"/>
                        <a:pt x="16464" y="2878"/>
                        <a:pt x="16455" y="2878"/>
                      </a:cubicBezTo>
                      <a:close/>
                      <a:moveTo>
                        <a:pt x="27720" y="4948"/>
                      </a:moveTo>
                      <a:lnTo>
                        <a:pt x="4490" y="6588"/>
                      </a:lnTo>
                      <a:lnTo>
                        <a:pt x="3765" y="36566"/>
                      </a:lnTo>
                      <a:lnTo>
                        <a:pt x="3549" y="4948"/>
                      </a:lnTo>
                      <a:close/>
                      <a:moveTo>
                        <a:pt x="39120" y="29979"/>
                      </a:moveTo>
                      <a:lnTo>
                        <a:pt x="39120" y="61301"/>
                      </a:lnTo>
                      <a:lnTo>
                        <a:pt x="14976" y="61301"/>
                      </a:lnTo>
                      <a:lnTo>
                        <a:pt x="37937" y="59043"/>
                      </a:lnTo>
                      <a:lnTo>
                        <a:pt x="39120" y="29979"/>
                      </a:lnTo>
                      <a:close/>
                      <a:moveTo>
                        <a:pt x="41674" y="1"/>
                      </a:moveTo>
                      <a:lnTo>
                        <a:pt x="23418" y="135"/>
                      </a:lnTo>
                      <a:cubicBezTo>
                        <a:pt x="18041" y="189"/>
                        <a:pt x="7394" y="539"/>
                        <a:pt x="2098" y="592"/>
                      </a:cubicBezTo>
                      <a:cubicBezTo>
                        <a:pt x="3385" y="1359"/>
                        <a:pt x="10153" y="1550"/>
                        <a:pt x="17149" y="1550"/>
                      </a:cubicBezTo>
                      <a:cubicBezTo>
                        <a:pt x="23154" y="1550"/>
                        <a:pt x="29327" y="1409"/>
                        <a:pt x="32344" y="1372"/>
                      </a:cubicBezTo>
                      <a:lnTo>
                        <a:pt x="40894" y="1265"/>
                      </a:lnTo>
                      <a:cubicBezTo>
                        <a:pt x="40894" y="3227"/>
                        <a:pt x="40894" y="5163"/>
                        <a:pt x="40921" y="7099"/>
                      </a:cubicBezTo>
                      <a:cubicBezTo>
                        <a:pt x="40921" y="8389"/>
                        <a:pt x="40921" y="9680"/>
                        <a:pt x="40948" y="10970"/>
                      </a:cubicBezTo>
                      <a:cubicBezTo>
                        <a:pt x="40948" y="13525"/>
                        <a:pt x="40975" y="16106"/>
                        <a:pt x="41002" y="18687"/>
                      </a:cubicBezTo>
                      <a:cubicBezTo>
                        <a:pt x="41027" y="21816"/>
                        <a:pt x="41215" y="36905"/>
                        <a:pt x="40915" y="36905"/>
                      </a:cubicBezTo>
                      <a:cubicBezTo>
                        <a:pt x="40893" y="36905"/>
                        <a:pt x="40868" y="36822"/>
                        <a:pt x="40840" y="36647"/>
                      </a:cubicBezTo>
                      <a:cubicBezTo>
                        <a:pt x="40706" y="35759"/>
                        <a:pt x="40625" y="31001"/>
                        <a:pt x="40571" y="29172"/>
                      </a:cubicBezTo>
                      <a:cubicBezTo>
                        <a:pt x="40437" y="22316"/>
                        <a:pt x="40356" y="15084"/>
                        <a:pt x="40303" y="7905"/>
                      </a:cubicBezTo>
                      <a:cubicBezTo>
                        <a:pt x="40303" y="5996"/>
                        <a:pt x="40303" y="4114"/>
                        <a:pt x="40276" y="2206"/>
                      </a:cubicBezTo>
                      <a:lnTo>
                        <a:pt x="34146" y="2286"/>
                      </a:lnTo>
                      <a:lnTo>
                        <a:pt x="28688" y="2367"/>
                      </a:lnTo>
                      <a:cubicBezTo>
                        <a:pt x="26483" y="2421"/>
                        <a:pt x="24252" y="2474"/>
                        <a:pt x="22101" y="2582"/>
                      </a:cubicBezTo>
                      <a:cubicBezTo>
                        <a:pt x="21232" y="2607"/>
                        <a:pt x="17750" y="2884"/>
                        <a:pt x="16671" y="2884"/>
                      </a:cubicBezTo>
                      <a:cubicBezTo>
                        <a:pt x="16597" y="2884"/>
                        <a:pt x="16534" y="2882"/>
                        <a:pt x="16484" y="2880"/>
                      </a:cubicBezTo>
                      <a:lnTo>
                        <a:pt x="16484" y="2880"/>
                      </a:lnTo>
                      <a:cubicBezTo>
                        <a:pt x="18244" y="2995"/>
                        <a:pt x="20357" y="3015"/>
                        <a:pt x="22567" y="3015"/>
                      </a:cubicBezTo>
                      <a:cubicBezTo>
                        <a:pt x="23738" y="3015"/>
                        <a:pt x="24936" y="3009"/>
                        <a:pt x="26123" y="3009"/>
                      </a:cubicBezTo>
                      <a:cubicBezTo>
                        <a:pt x="28376" y="3009"/>
                        <a:pt x="30590" y="3030"/>
                        <a:pt x="32506" y="3147"/>
                      </a:cubicBezTo>
                      <a:lnTo>
                        <a:pt x="32049" y="3254"/>
                      </a:lnTo>
                      <a:lnTo>
                        <a:pt x="2340" y="3254"/>
                      </a:lnTo>
                      <a:lnTo>
                        <a:pt x="2340" y="60145"/>
                      </a:lnTo>
                      <a:cubicBezTo>
                        <a:pt x="2340" y="59742"/>
                        <a:pt x="2313" y="59338"/>
                        <a:pt x="2232" y="58935"/>
                      </a:cubicBezTo>
                      <a:cubicBezTo>
                        <a:pt x="2232" y="59554"/>
                        <a:pt x="2205" y="60629"/>
                        <a:pt x="2205" y="61866"/>
                      </a:cubicBezTo>
                      <a:lnTo>
                        <a:pt x="5781" y="61893"/>
                      </a:lnTo>
                      <a:cubicBezTo>
                        <a:pt x="6561" y="61893"/>
                        <a:pt x="7340" y="61919"/>
                        <a:pt x="8120" y="62000"/>
                      </a:cubicBezTo>
                      <a:cubicBezTo>
                        <a:pt x="9007" y="62215"/>
                        <a:pt x="8201" y="62296"/>
                        <a:pt x="6991" y="62350"/>
                      </a:cubicBezTo>
                      <a:cubicBezTo>
                        <a:pt x="6399" y="62377"/>
                        <a:pt x="5700" y="62403"/>
                        <a:pt x="5082" y="62403"/>
                      </a:cubicBezTo>
                      <a:lnTo>
                        <a:pt x="3388" y="62430"/>
                      </a:lnTo>
                      <a:lnTo>
                        <a:pt x="1856" y="62457"/>
                      </a:lnTo>
                      <a:cubicBezTo>
                        <a:pt x="1856" y="60279"/>
                        <a:pt x="1802" y="58102"/>
                        <a:pt x="1802" y="55897"/>
                      </a:cubicBezTo>
                      <a:cubicBezTo>
                        <a:pt x="1775" y="53988"/>
                        <a:pt x="1748" y="52025"/>
                        <a:pt x="1721" y="50090"/>
                      </a:cubicBezTo>
                      <a:cubicBezTo>
                        <a:pt x="1667" y="46218"/>
                        <a:pt x="1614" y="42373"/>
                        <a:pt x="1560" y="38609"/>
                      </a:cubicBezTo>
                      <a:cubicBezTo>
                        <a:pt x="1516" y="36618"/>
                        <a:pt x="1490" y="21590"/>
                        <a:pt x="1257" y="21590"/>
                      </a:cubicBezTo>
                      <a:cubicBezTo>
                        <a:pt x="1207" y="21590"/>
                        <a:pt x="1147" y="22285"/>
                        <a:pt x="1076" y="23956"/>
                      </a:cubicBezTo>
                      <a:cubicBezTo>
                        <a:pt x="861" y="29118"/>
                        <a:pt x="915" y="35652"/>
                        <a:pt x="807" y="41217"/>
                      </a:cubicBezTo>
                      <a:cubicBezTo>
                        <a:pt x="431" y="39470"/>
                        <a:pt x="646" y="27075"/>
                        <a:pt x="700" y="23042"/>
                      </a:cubicBezTo>
                      <a:cubicBezTo>
                        <a:pt x="726" y="19574"/>
                        <a:pt x="780" y="16106"/>
                        <a:pt x="780" y="12610"/>
                      </a:cubicBezTo>
                      <a:cubicBezTo>
                        <a:pt x="780" y="10863"/>
                        <a:pt x="592" y="4142"/>
                        <a:pt x="619" y="3227"/>
                      </a:cubicBezTo>
                      <a:lnTo>
                        <a:pt x="619" y="3227"/>
                      </a:lnTo>
                      <a:cubicBezTo>
                        <a:pt x="377" y="11454"/>
                        <a:pt x="243" y="20811"/>
                        <a:pt x="135" y="30732"/>
                      </a:cubicBezTo>
                      <a:cubicBezTo>
                        <a:pt x="81" y="35706"/>
                        <a:pt x="54" y="40814"/>
                        <a:pt x="27" y="46003"/>
                      </a:cubicBezTo>
                      <a:cubicBezTo>
                        <a:pt x="27" y="48584"/>
                        <a:pt x="27" y="51192"/>
                        <a:pt x="1" y="53800"/>
                      </a:cubicBezTo>
                      <a:lnTo>
                        <a:pt x="1" y="65307"/>
                      </a:lnTo>
                      <a:lnTo>
                        <a:pt x="10298" y="65307"/>
                      </a:lnTo>
                      <a:lnTo>
                        <a:pt x="18122" y="65280"/>
                      </a:lnTo>
                      <a:lnTo>
                        <a:pt x="32801" y="65146"/>
                      </a:lnTo>
                      <a:lnTo>
                        <a:pt x="41808" y="65092"/>
                      </a:lnTo>
                      <a:cubicBezTo>
                        <a:pt x="41754" y="43556"/>
                        <a:pt x="41728" y="21725"/>
                        <a:pt x="41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TextBox 38"/>
              <p:cNvSpPr txBox="1"/>
              <p:nvPr/>
            </p:nvSpPr>
            <p:spPr>
              <a:xfrm>
                <a:off x="548693" y="3340342"/>
                <a:ext cx="2732926" cy="1477328"/>
              </a:xfrm>
              <a:prstGeom prst="rect">
                <a:avLst/>
              </a:prstGeom>
              <a:solidFill>
                <a:schemeClr val="accent1"/>
              </a:solidFill>
            </p:spPr>
            <p:txBody>
              <a:bodyPr wrap="square" rtlCol="0">
                <a:spAutoFit/>
              </a:bodyPr>
              <a:lstStyle/>
              <a:p>
                <a:pPr algn="just">
                  <a:lnSpc>
                    <a:spcPct val="150000"/>
                  </a:lnSpc>
                </a:pPr>
                <a:r>
                  <a:rPr lang="en-US" sz="2000" dirty="0" smtClean="0">
                    <a:solidFill>
                      <a:srgbClr val="FFFFFF"/>
                    </a:solidFill>
                  </a:rPr>
                  <a:t>2. </a:t>
                </a:r>
                <a:r>
                  <a:rPr lang="en-US" sz="2000" dirty="0" err="1" smtClean="0">
                    <a:solidFill>
                      <a:srgbClr val="FFFFFF"/>
                    </a:solidFill>
                  </a:rPr>
                  <a:t>Đặc</a:t>
                </a:r>
                <a:r>
                  <a:rPr lang="en-US" sz="2000" dirty="0" smtClean="0">
                    <a:solidFill>
                      <a:srgbClr val="FFFFFF"/>
                    </a:solidFill>
                  </a:rPr>
                  <a:t> </a:t>
                </a:r>
                <a:r>
                  <a:rPr lang="en-US" sz="2000" dirty="0" err="1" smtClean="0">
                    <a:solidFill>
                      <a:srgbClr val="FFFFFF"/>
                    </a:solidFill>
                  </a:rPr>
                  <a:t>điểm</a:t>
                </a:r>
                <a:r>
                  <a:rPr lang="en-US" sz="2000" dirty="0" smtClean="0">
                    <a:solidFill>
                      <a:srgbClr val="FFFFFF"/>
                    </a:solidFill>
                  </a:rPr>
                  <a:t> </a:t>
                </a:r>
                <a:r>
                  <a:rPr lang="en-US" sz="2000" dirty="0" err="1" smtClean="0">
                    <a:solidFill>
                      <a:srgbClr val="FFFFFF"/>
                    </a:solidFill>
                  </a:rPr>
                  <a:t>hệ</a:t>
                </a:r>
                <a:r>
                  <a:rPr lang="en-US" sz="2000" dirty="0" smtClean="0">
                    <a:solidFill>
                      <a:srgbClr val="FFFFFF"/>
                    </a:solidFill>
                  </a:rPr>
                  <a:t> </a:t>
                </a:r>
                <a:r>
                  <a:rPr lang="en-US" sz="2000" dirty="0" err="1" smtClean="0">
                    <a:solidFill>
                      <a:srgbClr val="FFFFFF"/>
                    </a:solidFill>
                  </a:rPr>
                  <a:t>thống</a:t>
                </a:r>
                <a:r>
                  <a:rPr lang="en-US" sz="2000" dirty="0" smtClean="0">
                    <a:solidFill>
                      <a:srgbClr val="FFFFFF"/>
                    </a:solidFill>
                  </a:rPr>
                  <a:t> </a:t>
                </a:r>
                <a:r>
                  <a:rPr lang="en-US" sz="2000" dirty="0" err="1" smtClean="0">
                    <a:solidFill>
                      <a:srgbClr val="FFFFFF"/>
                    </a:solidFill>
                  </a:rPr>
                  <a:t>chính</a:t>
                </a:r>
                <a:r>
                  <a:rPr lang="en-US" sz="2000" dirty="0" smtClean="0">
                    <a:solidFill>
                      <a:srgbClr val="FFFFFF"/>
                    </a:solidFill>
                  </a:rPr>
                  <a:t> </a:t>
                </a:r>
                <a:r>
                  <a:rPr lang="en-US" sz="2000" dirty="0" err="1" smtClean="0">
                    <a:solidFill>
                      <a:srgbClr val="FFFFFF"/>
                    </a:solidFill>
                  </a:rPr>
                  <a:t>trị</a:t>
                </a:r>
                <a:r>
                  <a:rPr lang="en-US" sz="2000" dirty="0" smtClean="0">
                    <a:solidFill>
                      <a:srgbClr val="FFFFFF"/>
                    </a:solidFill>
                  </a:rPr>
                  <a:t> </a:t>
                </a:r>
                <a:r>
                  <a:rPr lang="en-US" sz="2000" dirty="0" err="1" smtClean="0">
                    <a:solidFill>
                      <a:srgbClr val="FFFFFF"/>
                    </a:solidFill>
                  </a:rPr>
                  <a:t>nước</a:t>
                </a:r>
                <a:r>
                  <a:rPr lang="en-US" sz="2000" dirty="0" smtClean="0">
                    <a:solidFill>
                      <a:srgbClr val="FFFFFF"/>
                    </a:solidFill>
                  </a:rPr>
                  <a:t> CHXH </a:t>
                </a:r>
                <a:r>
                  <a:rPr lang="en-US" sz="2000" dirty="0" err="1" smtClean="0">
                    <a:solidFill>
                      <a:srgbClr val="FFFFFF"/>
                    </a:solidFill>
                  </a:rPr>
                  <a:t>chủ</a:t>
                </a:r>
                <a:r>
                  <a:rPr lang="en-US" sz="2000" dirty="0" smtClean="0">
                    <a:solidFill>
                      <a:srgbClr val="FFFFFF"/>
                    </a:solidFill>
                  </a:rPr>
                  <a:t> </a:t>
                </a:r>
                <a:r>
                  <a:rPr lang="en-US" sz="2000" dirty="0" err="1" smtClean="0">
                    <a:solidFill>
                      <a:srgbClr val="FFFFFF"/>
                    </a:solidFill>
                  </a:rPr>
                  <a:t>nghĩa</a:t>
                </a:r>
                <a:r>
                  <a:rPr lang="en-US" sz="2000" dirty="0" smtClean="0">
                    <a:solidFill>
                      <a:srgbClr val="FFFFFF"/>
                    </a:solidFill>
                  </a:rPr>
                  <a:t> </a:t>
                </a:r>
                <a:r>
                  <a:rPr lang="en-US" sz="2000" dirty="0" err="1" smtClean="0">
                    <a:solidFill>
                      <a:srgbClr val="FFFFFF"/>
                    </a:solidFill>
                  </a:rPr>
                  <a:t>Việt</a:t>
                </a:r>
                <a:r>
                  <a:rPr lang="en-US" sz="2000" dirty="0" smtClean="0">
                    <a:solidFill>
                      <a:srgbClr val="FFFFFF"/>
                    </a:solidFill>
                  </a:rPr>
                  <a:t> Nam</a:t>
                </a:r>
                <a:endParaRPr lang="en-US" sz="2000" dirty="0">
                  <a:solidFill>
                    <a:srgbClr val="FFFFFF"/>
                  </a:solidFill>
                </a:endParaRPr>
              </a:p>
            </p:txBody>
          </p:sp>
        </p:grpSp>
      </p:grpSp>
      <p:grpSp>
        <p:nvGrpSpPr>
          <p:cNvPr id="10" name="Group 9"/>
          <p:cNvGrpSpPr/>
          <p:nvPr/>
        </p:nvGrpSpPr>
        <p:grpSpPr>
          <a:xfrm>
            <a:off x="4397191" y="1371522"/>
            <a:ext cx="4166121" cy="1640820"/>
            <a:chOff x="4397191" y="1371522"/>
            <a:chExt cx="4166121" cy="1640820"/>
          </a:xfrm>
        </p:grpSpPr>
        <p:cxnSp>
          <p:nvCxnSpPr>
            <p:cNvPr id="609" name="Google Shape;609;p40"/>
            <p:cNvCxnSpPr>
              <a:stCxn id="584" idx="1"/>
            </p:cNvCxnSpPr>
            <p:nvPr/>
          </p:nvCxnSpPr>
          <p:spPr>
            <a:xfrm flipH="1">
              <a:off x="4397191" y="2191919"/>
              <a:ext cx="1333518" cy="349384"/>
            </a:xfrm>
            <a:prstGeom prst="straightConnector1">
              <a:avLst/>
            </a:prstGeom>
            <a:noFill/>
            <a:ln w="9525" cap="flat" cmpd="sng">
              <a:solidFill>
                <a:schemeClr val="dk1"/>
              </a:solidFill>
              <a:prstDash val="dash"/>
              <a:round/>
              <a:headEnd type="none" w="med" len="med"/>
              <a:tailEnd type="oval" w="med" len="med"/>
            </a:ln>
          </p:spPr>
        </p:cxnSp>
        <p:grpSp>
          <p:nvGrpSpPr>
            <p:cNvPr id="5" name="Group 4"/>
            <p:cNvGrpSpPr/>
            <p:nvPr/>
          </p:nvGrpSpPr>
          <p:grpSpPr>
            <a:xfrm>
              <a:off x="5730709" y="1371522"/>
              <a:ext cx="2832603" cy="1640820"/>
              <a:chOff x="5730709" y="1371522"/>
              <a:chExt cx="2832603" cy="1640820"/>
            </a:xfrm>
          </p:grpSpPr>
          <p:grpSp>
            <p:nvGrpSpPr>
              <p:cNvPr id="583" name="Google Shape;583;p40"/>
              <p:cNvGrpSpPr/>
              <p:nvPr/>
            </p:nvGrpSpPr>
            <p:grpSpPr>
              <a:xfrm>
                <a:off x="5730709" y="1371522"/>
                <a:ext cx="2832603" cy="1640820"/>
                <a:chOff x="6737725" y="1457599"/>
                <a:chExt cx="1907100" cy="1220823"/>
              </a:xfrm>
            </p:grpSpPr>
            <p:sp>
              <p:nvSpPr>
                <p:cNvPr id="584" name="Google Shape;584;p40"/>
                <p:cNvSpPr/>
                <p:nvPr/>
              </p:nvSpPr>
              <p:spPr>
                <a:xfrm>
                  <a:off x="6737725" y="1457650"/>
                  <a:ext cx="1907100" cy="1220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rot="-5400000" flipH="1">
                  <a:off x="7080817" y="1114514"/>
                  <a:ext cx="1220823" cy="1906994"/>
                </a:xfrm>
                <a:custGeom>
                  <a:avLst/>
                  <a:gdLst/>
                  <a:ahLst/>
                  <a:cxnLst/>
                  <a:rect l="l" t="t" r="r" b="b"/>
                  <a:pathLst>
                    <a:path w="41809" h="65308" extrusionOk="0">
                      <a:moveTo>
                        <a:pt x="16455" y="2878"/>
                      </a:moveTo>
                      <a:cubicBezTo>
                        <a:pt x="16464" y="2878"/>
                        <a:pt x="16474" y="2879"/>
                        <a:pt x="16484" y="2880"/>
                      </a:cubicBezTo>
                      <a:lnTo>
                        <a:pt x="16484" y="2880"/>
                      </a:lnTo>
                      <a:cubicBezTo>
                        <a:pt x="16474" y="2879"/>
                        <a:pt x="16464" y="2878"/>
                        <a:pt x="16455" y="2878"/>
                      </a:cubicBezTo>
                      <a:close/>
                      <a:moveTo>
                        <a:pt x="27720" y="4948"/>
                      </a:moveTo>
                      <a:lnTo>
                        <a:pt x="4490" y="6588"/>
                      </a:lnTo>
                      <a:lnTo>
                        <a:pt x="3765" y="36566"/>
                      </a:lnTo>
                      <a:lnTo>
                        <a:pt x="3549" y="4948"/>
                      </a:lnTo>
                      <a:close/>
                      <a:moveTo>
                        <a:pt x="39120" y="29979"/>
                      </a:moveTo>
                      <a:lnTo>
                        <a:pt x="39120" y="61301"/>
                      </a:lnTo>
                      <a:lnTo>
                        <a:pt x="14976" y="61301"/>
                      </a:lnTo>
                      <a:lnTo>
                        <a:pt x="37937" y="59043"/>
                      </a:lnTo>
                      <a:lnTo>
                        <a:pt x="39120" y="29979"/>
                      </a:lnTo>
                      <a:close/>
                      <a:moveTo>
                        <a:pt x="41674" y="1"/>
                      </a:moveTo>
                      <a:lnTo>
                        <a:pt x="23418" y="135"/>
                      </a:lnTo>
                      <a:cubicBezTo>
                        <a:pt x="18041" y="189"/>
                        <a:pt x="7394" y="539"/>
                        <a:pt x="2098" y="592"/>
                      </a:cubicBezTo>
                      <a:cubicBezTo>
                        <a:pt x="3385" y="1359"/>
                        <a:pt x="10153" y="1550"/>
                        <a:pt x="17149" y="1550"/>
                      </a:cubicBezTo>
                      <a:cubicBezTo>
                        <a:pt x="23154" y="1550"/>
                        <a:pt x="29327" y="1409"/>
                        <a:pt x="32344" y="1372"/>
                      </a:cubicBezTo>
                      <a:lnTo>
                        <a:pt x="40894" y="1265"/>
                      </a:lnTo>
                      <a:cubicBezTo>
                        <a:pt x="40894" y="3227"/>
                        <a:pt x="40894" y="5163"/>
                        <a:pt x="40921" y="7099"/>
                      </a:cubicBezTo>
                      <a:cubicBezTo>
                        <a:pt x="40921" y="8389"/>
                        <a:pt x="40921" y="9680"/>
                        <a:pt x="40948" y="10970"/>
                      </a:cubicBezTo>
                      <a:cubicBezTo>
                        <a:pt x="40948" y="13525"/>
                        <a:pt x="40975" y="16106"/>
                        <a:pt x="41002" y="18687"/>
                      </a:cubicBezTo>
                      <a:cubicBezTo>
                        <a:pt x="41027" y="21816"/>
                        <a:pt x="41215" y="36905"/>
                        <a:pt x="40915" y="36905"/>
                      </a:cubicBezTo>
                      <a:cubicBezTo>
                        <a:pt x="40893" y="36905"/>
                        <a:pt x="40868" y="36822"/>
                        <a:pt x="40840" y="36647"/>
                      </a:cubicBezTo>
                      <a:cubicBezTo>
                        <a:pt x="40706" y="35759"/>
                        <a:pt x="40625" y="31001"/>
                        <a:pt x="40571" y="29172"/>
                      </a:cubicBezTo>
                      <a:cubicBezTo>
                        <a:pt x="40437" y="22316"/>
                        <a:pt x="40356" y="15084"/>
                        <a:pt x="40303" y="7905"/>
                      </a:cubicBezTo>
                      <a:cubicBezTo>
                        <a:pt x="40303" y="5996"/>
                        <a:pt x="40303" y="4114"/>
                        <a:pt x="40276" y="2206"/>
                      </a:cubicBezTo>
                      <a:lnTo>
                        <a:pt x="34146" y="2286"/>
                      </a:lnTo>
                      <a:lnTo>
                        <a:pt x="28688" y="2367"/>
                      </a:lnTo>
                      <a:cubicBezTo>
                        <a:pt x="26483" y="2421"/>
                        <a:pt x="24252" y="2474"/>
                        <a:pt x="22101" y="2582"/>
                      </a:cubicBezTo>
                      <a:cubicBezTo>
                        <a:pt x="21232" y="2607"/>
                        <a:pt x="17750" y="2884"/>
                        <a:pt x="16671" y="2884"/>
                      </a:cubicBezTo>
                      <a:cubicBezTo>
                        <a:pt x="16597" y="2884"/>
                        <a:pt x="16534" y="2882"/>
                        <a:pt x="16484" y="2880"/>
                      </a:cubicBezTo>
                      <a:lnTo>
                        <a:pt x="16484" y="2880"/>
                      </a:lnTo>
                      <a:cubicBezTo>
                        <a:pt x="18244" y="2995"/>
                        <a:pt x="20357" y="3015"/>
                        <a:pt x="22567" y="3015"/>
                      </a:cubicBezTo>
                      <a:cubicBezTo>
                        <a:pt x="23738" y="3015"/>
                        <a:pt x="24936" y="3009"/>
                        <a:pt x="26123" y="3009"/>
                      </a:cubicBezTo>
                      <a:cubicBezTo>
                        <a:pt x="28376" y="3009"/>
                        <a:pt x="30590" y="3030"/>
                        <a:pt x="32506" y="3147"/>
                      </a:cubicBezTo>
                      <a:lnTo>
                        <a:pt x="32049" y="3254"/>
                      </a:lnTo>
                      <a:lnTo>
                        <a:pt x="2340" y="3254"/>
                      </a:lnTo>
                      <a:lnTo>
                        <a:pt x="2340" y="60145"/>
                      </a:lnTo>
                      <a:cubicBezTo>
                        <a:pt x="2340" y="59742"/>
                        <a:pt x="2313" y="59338"/>
                        <a:pt x="2232" y="58935"/>
                      </a:cubicBezTo>
                      <a:cubicBezTo>
                        <a:pt x="2232" y="59554"/>
                        <a:pt x="2205" y="60629"/>
                        <a:pt x="2205" y="61866"/>
                      </a:cubicBezTo>
                      <a:lnTo>
                        <a:pt x="5781" y="61893"/>
                      </a:lnTo>
                      <a:cubicBezTo>
                        <a:pt x="6561" y="61893"/>
                        <a:pt x="7340" y="61919"/>
                        <a:pt x="8120" y="62000"/>
                      </a:cubicBezTo>
                      <a:cubicBezTo>
                        <a:pt x="9007" y="62215"/>
                        <a:pt x="8201" y="62296"/>
                        <a:pt x="6991" y="62350"/>
                      </a:cubicBezTo>
                      <a:cubicBezTo>
                        <a:pt x="6399" y="62377"/>
                        <a:pt x="5700" y="62403"/>
                        <a:pt x="5082" y="62403"/>
                      </a:cubicBezTo>
                      <a:lnTo>
                        <a:pt x="3388" y="62430"/>
                      </a:lnTo>
                      <a:lnTo>
                        <a:pt x="1856" y="62457"/>
                      </a:lnTo>
                      <a:cubicBezTo>
                        <a:pt x="1856" y="60279"/>
                        <a:pt x="1802" y="58102"/>
                        <a:pt x="1802" y="55897"/>
                      </a:cubicBezTo>
                      <a:cubicBezTo>
                        <a:pt x="1775" y="53988"/>
                        <a:pt x="1748" y="52025"/>
                        <a:pt x="1721" y="50090"/>
                      </a:cubicBezTo>
                      <a:cubicBezTo>
                        <a:pt x="1667" y="46218"/>
                        <a:pt x="1614" y="42373"/>
                        <a:pt x="1560" y="38609"/>
                      </a:cubicBezTo>
                      <a:cubicBezTo>
                        <a:pt x="1516" y="36618"/>
                        <a:pt x="1490" y="21590"/>
                        <a:pt x="1257" y="21590"/>
                      </a:cubicBezTo>
                      <a:cubicBezTo>
                        <a:pt x="1207" y="21590"/>
                        <a:pt x="1147" y="22285"/>
                        <a:pt x="1076" y="23956"/>
                      </a:cubicBezTo>
                      <a:cubicBezTo>
                        <a:pt x="861" y="29118"/>
                        <a:pt x="915" y="35652"/>
                        <a:pt x="807" y="41217"/>
                      </a:cubicBezTo>
                      <a:cubicBezTo>
                        <a:pt x="431" y="39470"/>
                        <a:pt x="646" y="27075"/>
                        <a:pt x="700" y="23042"/>
                      </a:cubicBezTo>
                      <a:cubicBezTo>
                        <a:pt x="726" y="19574"/>
                        <a:pt x="780" y="16106"/>
                        <a:pt x="780" y="12610"/>
                      </a:cubicBezTo>
                      <a:cubicBezTo>
                        <a:pt x="780" y="10863"/>
                        <a:pt x="592" y="4142"/>
                        <a:pt x="619" y="3227"/>
                      </a:cubicBezTo>
                      <a:lnTo>
                        <a:pt x="619" y="3227"/>
                      </a:lnTo>
                      <a:cubicBezTo>
                        <a:pt x="377" y="11454"/>
                        <a:pt x="243" y="20811"/>
                        <a:pt x="135" y="30732"/>
                      </a:cubicBezTo>
                      <a:cubicBezTo>
                        <a:pt x="81" y="35706"/>
                        <a:pt x="54" y="40814"/>
                        <a:pt x="27" y="46003"/>
                      </a:cubicBezTo>
                      <a:cubicBezTo>
                        <a:pt x="27" y="48584"/>
                        <a:pt x="27" y="51192"/>
                        <a:pt x="1" y="53800"/>
                      </a:cubicBezTo>
                      <a:lnTo>
                        <a:pt x="1" y="65307"/>
                      </a:lnTo>
                      <a:lnTo>
                        <a:pt x="10298" y="65307"/>
                      </a:lnTo>
                      <a:lnTo>
                        <a:pt x="18122" y="65280"/>
                      </a:lnTo>
                      <a:lnTo>
                        <a:pt x="32801" y="65146"/>
                      </a:lnTo>
                      <a:lnTo>
                        <a:pt x="41808" y="65092"/>
                      </a:lnTo>
                      <a:cubicBezTo>
                        <a:pt x="41754" y="43556"/>
                        <a:pt x="41728" y="21725"/>
                        <a:pt x="41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p:cNvSpPr txBox="1"/>
              <p:nvPr/>
            </p:nvSpPr>
            <p:spPr>
              <a:xfrm>
                <a:off x="5958587" y="1472250"/>
                <a:ext cx="2391756" cy="1477328"/>
              </a:xfrm>
              <a:prstGeom prst="rect">
                <a:avLst/>
              </a:prstGeom>
              <a:solidFill>
                <a:schemeClr val="accent4"/>
              </a:solidFill>
            </p:spPr>
            <p:txBody>
              <a:bodyPr wrap="square" rtlCol="0">
                <a:spAutoFit/>
              </a:bodyPr>
              <a:lstStyle/>
              <a:p>
                <a:pPr algn="just">
                  <a:lnSpc>
                    <a:spcPct val="150000"/>
                  </a:lnSpc>
                </a:pPr>
                <a:r>
                  <a:rPr lang="en-US" sz="2000" dirty="0" smtClean="0"/>
                  <a:t>3. </a:t>
                </a:r>
                <a:r>
                  <a:rPr lang="en-US" sz="2000" dirty="0" err="1" smtClean="0"/>
                  <a:t>Ngyên</a:t>
                </a:r>
                <a:r>
                  <a:rPr lang="en-US" sz="2000" dirty="0" smtClean="0"/>
                  <a:t> </a:t>
                </a:r>
                <a:r>
                  <a:rPr lang="en-US" sz="2000" dirty="0" err="1" smtClean="0"/>
                  <a:t>tắc</a:t>
                </a:r>
                <a:r>
                  <a:rPr lang="en-US" sz="2000" dirty="0" smtClean="0"/>
                  <a:t> </a:t>
                </a:r>
                <a:r>
                  <a:rPr lang="en-US" sz="2000" dirty="0" err="1" smtClean="0"/>
                  <a:t>hoạt</a:t>
                </a:r>
                <a:r>
                  <a:rPr lang="en-US" sz="2000" dirty="0" smtClean="0"/>
                  <a:t> </a:t>
                </a:r>
                <a:r>
                  <a:rPr lang="en-US" sz="2000" dirty="0" err="1" smtClean="0"/>
                  <a:t>động</a:t>
                </a:r>
                <a:r>
                  <a:rPr lang="en-US" sz="2000" dirty="0"/>
                  <a:t> </a:t>
                </a:r>
                <a:r>
                  <a:rPr lang="en-US" sz="2000" dirty="0" err="1" smtClean="0"/>
                  <a:t>của</a:t>
                </a:r>
                <a:r>
                  <a:rPr lang="en-US" sz="2000" dirty="0" smtClean="0"/>
                  <a:t> </a:t>
                </a:r>
                <a:r>
                  <a:rPr lang="en-US" sz="2000" dirty="0" err="1" smtClean="0"/>
                  <a:t>hệ</a:t>
                </a:r>
                <a:r>
                  <a:rPr lang="en-US" sz="2000" dirty="0" smtClean="0"/>
                  <a:t> </a:t>
                </a:r>
                <a:r>
                  <a:rPr lang="en-US" sz="2000" dirty="0" err="1" smtClean="0"/>
                  <a:t>thống</a:t>
                </a:r>
                <a:r>
                  <a:rPr lang="en-US" sz="2000" dirty="0" smtClean="0"/>
                  <a:t> </a:t>
                </a:r>
                <a:r>
                  <a:rPr lang="en-US" sz="2000" dirty="0" err="1" smtClean="0"/>
                  <a:t>chính</a:t>
                </a:r>
                <a:r>
                  <a:rPr lang="en-US" sz="2000" dirty="0" smtClean="0"/>
                  <a:t> </a:t>
                </a:r>
                <a:r>
                  <a:rPr lang="en-US" sz="2000" dirty="0" err="1" smtClean="0"/>
                  <a:t>trị</a:t>
                </a:r>
                <a:endParaRPr lang="en-US" sz="2000" dirty="0"/>
              </a:p>
            </p:txBody>
          </p:sp>
        </p:grpSp>
      </p:grpSp>
      <p:grpSp>
        <p:nvGrpSpPr>
          <p:cNvPr id="11" name="Group 10"/>
          <p:cNvGrpSpPr/>
          <p:nvPr/>
        </p:nvGrpSpPr>
        <p:grpSpPr>
          <a:xfrm>
            <a:off x="4786789" y="3258596"/>
            <a:ext cx="3784047" cy="1651158"/>
            <a:chOff x="4786789" y="3258596"/>
            <a:chExt cx="3784047" cy="1651158"/>
          </a:xfrm>
        </p:grpSpPr>
        <p:cxnSp>
          <p:nvCxnSpPr>
            <p:cNvPr id="610" name="Google Shape;610;p40"/>
            <p:cNvCxnSpPr>
              <a:stCxn id="587" idx="1"/>
            </p:cNvCxnSpPr>
            <p:nvPr/>
          </p:nvCxnSpPr>
          <p:spPr>
            <a:xfrm flipH="1" flipV="1">
              <a:off x="4786789" y="3720234"/>
              <a:ext cx="951444" cy="358776"/>
            </a:xfrm>
            <a:prstGeom prst="straightConnector1">
              <a:avLst/>
            </a:prstGeom>
            <a:noFill/>
            <a:ln w="9525" cap="flat" cmpd="sng">
              <a:solidFill>
                <a:schemeClr val="dk1"/>
              </a:solidFill>
              <a:prstDash val="dash"/>
              <a:round/>
              <a:headEnd type="none" w="med" len="med"/>
              <a:tailEnd type="oval" w="med" len="med"/>
            </a:ln>
          </p:spPr>
        </p:cxnSp>
        <p:grpSp>
          <p:nvGrpSpPr>
            <p:cNvPr id="7" name="Group 6"/>
            <p:cNvGrpSpPr/>
            <p:nvPr/>
          </p:nvGrpSpPr>
          <p:grpSpPr>
            <a:xfrm>
              <a:off x="5738233" y="3258596"/>
              <a:ext cx="2832603" cy="1651158"/>
              <a:chOff x="5738233" y="3258596"/>
              <a:chExt cx="2832603" cy="1651158"/>
            </a:xfrm>
          </p:grpSpPr>
          <p:grpSp>
            <p:nvGrpSpPr>
              <p:cNvPr id="586" name="Google Shape;586;p40"/>
              <p:cNvGrpSpPr/>
              <p:nvPr/>
            </p:nvGrpSpPr>
            <p:grpSpPr>
              <a:xfrm>
                <a:off x="5738233" y="3258596"/>
                <a:ext cx="2832603" cy="1640820"/>
                <a:chOff x="6737725" y="3387749"/>
                <a:chExt cx="1907100" cy="1220823"/>
              </a:xfrm>
            </p:grpSpPr>
            <p:sp>
              <p:nvSpPr>
                <p:cNvPr id="587" name="Google Shape;587;p40"/>
                <p:cNvSpPr/>
                <p:nvPr/>
              </p:nvSpPr>
              <p:spPr>
                <a:xfrm>
                  <a:off x="6737725" y="3387813"/>
                  <a:ext cx="1907100" cy="1220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rot="-5400000" flipH="1">
                  <a:off x="7080817" y="3044664"/>
                  <a:ext cx="1220823" cy="1906994"/>
                </a:xfrm>
                <a:custGeom>
                  <a:avLst/>
                  <a:gdLst/>
                  <a:ahLst/>
                  <a:cxnLst/>
                  <a:rect l="l" t="t" r="r" b="b"/>
                  <a:pathLst>
                    <a:path w="41809" h="65308" extrusionOk="0">
                      <a:moveTo>
                        <a:pt x="16455" y="2878"/>
                      </a:moveTo>
                      <a:cubicBezTo>
                        <a:pt x="16464" y="2878"/>
                        <a:pt x="16474" y="2879"/>
                        <a:pt x="16484" y="2880"/>
                      </a:cubicBezTo>
                      <a:lnTo>
                        <a:pt x="16484" y="2880"/>
                      </a:lnTo>
                      <a:cubicBezTo>
                        <a:pt x="16474" y="2879"/>
                        <a:pt x="16464" y="2878"/>
                        <a:pt x="16455" y="2878"/>
                      </a:cubicBezTo>
                      <a:close/>
                      <a:moveTo>
                        <a:pt x="27720" y="4948"/>
                      </a:moveTo>
                      <a:lnTo>
                        <a:pt x="4490" y="6588"/>
                      </a:lnTo>
                      <a:lnTo>
                        <a:pt x="3765" y="36566"/>
                      </a:lnTo>
                      <a:lnTo>
                        <a:pt x="3549" y="4948"/>
                      </a:lnTo>
                      <a:close/>
                      <a:moveTo>
                        <a:pt x="39120" y="29979"/>
                      </a:moveTo>
                      <a:lnTo>
                        <a:pt x="39120" y="61301"/>
                      </a:lnTo>
                      <a:lnTo>
                        <a:pt x="14976" y="61301"/>
                      </a:lnTo>
                      <a:lnTo>
                        <a:pt x="37937" y="59043"/>
                      </a:lnTo>
                      <a:lnTo>
                        <a:pt x="39120" y="29979"/>
                      </a:lnTo>
                      <a:close/>
                      <a:moveTo>
                        <a:pt x="41674" y="1"/>
                      </a:moveTo>
                      <a:lnTo>
                        <a:pt x="23418" y="135"/>
                      </a:lnTo>
                      <a:cubicBezTo>
                        <a:pt x="18041" y="189"/>
                        <a:pt x="7394" y="539"/>
                        <a:pt x="2098" y="592"/>
                      </a:cubicBezTo>
                      <a:cubicBezTo>
                        <a:pt x="3385" y="1359"/>
                        <a:pt x="10153" y="1550"/>
                        <a:pt x="17149" y="1550"/>
                      </a:cubicBezTo>
                      <a:cubicBezTo>
                        <a:pt x="23154" y="1550"/>
                        <a:pt x="29327" y="1409"/>
                        <a:pt x="32344" y="1372"/>
                      </a:cubicBezTo>
                      <a:lnTo>
                        <a:pt x="40894" y="1265"/>
                      </a:lnTo>
                      <a:cubicBezTo>
                        <a:pt x="40894" y="3227"/>
                        <a:pt x="40894" y="5163"/>
                        <a:pt x="40921" y="7099"/>
                      </a:cubicBezTo>
                      <a:cubicBezTo>
                        <a:pt x="40921" y="8389"/>
                        <a:pt x="40921" y="9680"/>
                        <a:pt x="40948" y="10970"/>
                      </a:cubicBezTo>
                      <a:cubicBezTo>
                        <a:pt x="40948" y="13525"/>
                        <a:pt x="40975" y="16106"/>
                        <a:pt x="41002" y="18687"/>
                      </a:cubicBezTo>
                      <a:cubicBezTo>
                        <a:pt x="41027" y="21816"/>
                        <a:pt x="41215" y="36905"/>
                        <a:pt x="40915" y="36905"/>
                      </a:cubicBezTo>
                      <a:cubicBezTo>
                        <a:pt x="40893" y="36905"/>
                        <a:pt x="40868" y="36822"/>
                        <a:pt x="40840" y="36647"/>
                      </a:cubicBezTo>
                      <a:cubicBezTo>
                        <a:pt x="40706" y="35759"/>
                        <a:pt x="40625" y="31001"/>
                        <a:pt x="40571" y="29172"/>
                      </a:cubicBezTo>
                      <a:cubicBezTo>
                        <a:pt x="40437" y="22316"/>
                        <a:pt x="40356" y="15084"/>
                        <a:pt x="40303" y="7905"/>
                      </a:cubicBezTo>
                      <a:cubicBezTo>
                        <a:pt x="40303" y="5996"/>
                        <a:pt x="40303" y="4114"/>
                        <a:pt x="40276" y="2206"/>
                      </a:cubicBezTo>
                      <a:lnTo>
                        <a:pt x="34146" y="2286"/>
                      </a:lnTo>
                      <a:lnTo>
                        <a:pt x="28688" y="2367"/>
                      </a:lnTo>
                      <a:cubicBezTo>
                        <a:pt x="26483" y="2421"/>
                        <a:pt x="24252" y="2474"/>
                        <a:pt x="22101" y="2582"/>
                      </a:cubicBezTo>
                      <a:cubicBezTo>
                        <a:pt x="21232" y="2607"/>
                        <a:pt x="17750" y="2884"/>
                        <a:pt x="16671" y="2884"/>
                      </a:cubicBezTo>
                      <a:cubicBezTo>
                        <a:pt x="16597" y="2884"/>
                        <a:pt x="16534" y="2882"/>
                        <a:pt x="16484" y="2880"/>
                      </a:cubicBezTo>
                      <a:lnTo>
                        <a:pt x="16484" y="2880"/>
                      </a:lnTo>
                      <a:cubicBezTo>
                        <a:pt x="18244" y="2995"/>
                        <a:pt x="20357" y="3015"/>
                        <a:pt x="22567" y="3015"/>
                      </a:cubicBezTo>
                      <a:cubicBezTo>
                        <a:pt x="23738" y="3015"/>
                        <a:pt x="24936" y="3009"/>
                        <a:pt x="26123" y="3009"/>
                      </a:cubicBezTo>
                      <a:cubicBezTo>
                        <a:pt x="28376" y="3009"/>
                        <a:pt x="30590" y="3030"/>
                        <a:pt x="32506" y="3147"/>
                      </a:cubicBezTo>
                      <a:lnTo>
                        <a:pt x="32049" y="3254"/>
                      </a:lnTo>
                      <a:lnTo>
                        <a:pt x="2340" y="3254"/>
                      </a:lnTo>
                      <a:lnTo>
                        <a:pt x="2340" y="60145"/>
                      </a:lnTo>
                      <a:cubicBezTo>
                        <a:pt x="2340" y="59742"/>
                        <a:pt x="2313" y="59338"/>
                        <a:pt x="2232" y="58935"/>
                      </a:cubicBezTo>
                      <a:cubicBezTo>
                        <a:pt x="2232" y="59554"/>
                        <a:pt x="2205" y="60629"/>
                        <a:pt x="2205" y="61866"/>
                      </a:cubicBezTo>
                      <a:lnTo>
                        <a:pt x="5781" y="61893"/>
                      </a:lnTo>
                      <a:cubicBezTo>
                        <a:pt x="6561" y="61893"/>
                        <a:pt x="7340" y="61919"/>
                        <a:pt x="8120" y="62000"/>
                      </a:cubicBezTo>
                      <a:cubicBezTo>
                        <a:pt x="9007" y="62215"/>
                        <a:pt x="8201" y="62296"/>
                        <a:pt x="6991" y="62350"/>
                      </a:cubicBezTo>
                      <a:cubicBezTo>
                        <a:pt x="6399" y="62377"/>
                        <a:pt x="5700" y="62403"/>
                        <a:pt x="5082" y="62403"/>
                      </a:cubicBezTo>
                      <a:lnTo>
                        <a:pt x="3388" y="62430"/>
                      </a:lnTo>
                      <a:lnTo>
                        <a:pt x="1856" y="62457"/>
                      </a:lnTo>
                      <a:cubicBezTo>
                        <a:pt x="1856" y="60279"/>
                        <a:pt x="1802" y="58102"/>
                        <a:pt x="1802" y="55897"/>
                      </a:cubicBezTo>
                      <a:cubicBezTo>
                        <a:pt x="1775" y="53988"/>
                        <a:pt x="1748" y="52025"/>
                        <a:pt x="1721" y="50090"/>
                      </a:cubicBezTo>
                      <a:cubicBezTo>
                        <a:pt x="1667" y="46218"/>
                        <a:pt x="1614" y="42373"/>
                        <a:pt x="1560" y="38609"/>
                      </a:cubicBezTo>
                      <a:cubicBezTo>
                        <a:pt x="1516" y="36618"/>
                        <a:pt x="1490" y="21590"/>
                        <a:pt x="1257" y="21590"/>
                      </a:cubicBezTo>
                      <a:cubicBezTo>
                        <a:pt x="1207" y="21590"/>
                        <a:pt x="1147" y="22285"/>
                        <a:pt x="1076" y="23956"/>
                      </a:cubicBezTo>
                      <a:cubicBezTo>
                        <a:pt x="861" y="29118"/>
                        <a:pt x="915" y="35652"/>
                        <a:pt x="807" y="41217"/>
                      </a:cubicBezTo>
                      <a:cubicBezTo>
                        <a:pt x="431" y="39470"/>
                        <a:pt x="646" y="27075"/>
                        <a:pt x="700" y="23042"/>
                      </a:cubicBezTo>
                      <a:cubicBezTo>
                        <a:pt x="726" y="19574"/>
                        <a:pt x="780" y="16106"/>
                        <a:pt x="780" y="12610"/>
                      </a:cubicBezTo>
                      <a:cubicBezTo>
                        <a:pt x="780" y="10863"/>
                        <a:pt x="592" y="4142"/>
                        <a:pt x="619" y="3227"/>
                      </a:cubicBezTo>
                      <a:lnTo>
                        <a:pt x="619" y="3227"/>
                      </a:lnTo>
                      <a:cubicBezTo>
                        <a:pt x="377" y="11454"/>
                        <a:pt x="243" y="20811"/>
                        <a:pt x="135" y="30732"/>
                      </a:cubicBezTo>
                      <a:cubicBezTo>
                        <a:pt x="81" y="35706"/>
                        <a:pt x="54" y="40814"/>
                        <a:pt x="27" y="46003"/>
                      </a:cubicBezTo>
                      <a:cubicBezTo>
                        <a:pt x="27" y="48584"/>
                        <a:pt x="27" y="51192"/>
                        <a:pt x="1" y="53800"/>
                      </a:cubicBezTo>
                      <a:lnTo>
                        <a:pt x="1" y="65307"/>
                      </a:lnTo>
                      <a:lnTo>
                        <a:pt x="10298" y="65307"/>
                      </a:lnTo>
                      <a:lnTo>
                        <a:pt x="18122" y="65280"/>
                      </a:lnTo>
                      <a:lnTo>
                        <a:pt x="32801" y="65146"/>
                      </a:lnTo>
                      <a:lnTo>
                        <a:pt x="41808" y="65092"/>
                      </a:lnTo>
                      <a:cubicBezTo>
                        <a:pt x="41754" y="43556"/>
                        <a:pt x="41728" y="21725"/>
                        <a:pt x="41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5835721" y="3258596"/>
                <a:ext cx="2727443" cy="1651158"/>
              </a:xfrm>
              <a:prstGeom prst="rect">
                <a:avLst/>
              </a:prstGeom>
              <a:solidFill>
                <a:schemeClr val="accent3"/>
              </a:solidFill>
            </p:spPr>
            <p:txBody>
              <a:bodyPr wrap="square" rtlCol="0">
                <a:spAutoFit/>
              </a:bodyPr>
              <a:lstStyle/>
              <a:p>
                <a:pPr algn="just">
                  <a:lnSpc>
                    <a:spcPct val="130000"/>
                  </a:lnSpc>
                </a:pPr>
                <a:r>
                  <a:rPr lang="en-US" sz="2000" dirty="0" smtClean="0"/>
                  <a:t>4. </a:t>
                </a:r>
                <a:r>
                  <a:rPr lang="en-US" sz="2000" dirty="0" err="1" smtClean="0"/>
                  <a:t>Trách</a:t>
                </a:r>
                <a:r>
                  <a:rPr lang="en-US" sz="2000" dirty="0" smtClean="0"/>
                  <a:t> </a:t>
                </a:r>
                <a:r>
                  <a:rPr lang="en-US" sz="2000" dirty="0" err="1" smtClean="0"/>
                  <a:t>nhiệm</a:t>
                </a:r>
                <a:r>
                  <a:rPr lang="en-US" sz="2000" dirty="0" smtClean="0"/>
                  <a:t> </a:t>
                </a:r>
                <a:r>
                  <a:rPr lang="en-US" sz="2000" dirty="0" err="1" smtClean="0"/>
                  <a:t>của</a:t>
                </a:r>
                <a:r>
                  <a:rPr lang="en-US" sz="2000" dirty="0" smtClean="0"/>
                  <a:t> </a:t>
                </a:r>
                <a:r>
                  <a:rPr lang="en-US" sz="2000" dirty="0" err="1" smtClean="0"/>
                  <a:t>công</a:t>
                </a:r>
                <a:r>
                  <a:rPr lang="en-US" sz="2000" dirty="0" smtClean="0"/>
                  <a:t> </a:t>
                </a:r>
                <a:r>
                  <a:rPr lang="en-US" sz="2000" dirty="0" err="1" smtClean="0"/>
                  <a:t>dân</a:t>
                </a:r>
                <a:r>
                  <a:rPr lang="en-US" sz="2000" dirty="0" smtClean="0"/>
                  <a:t> </a:t>
                </a:r>
                <a:r>
                  <a:rPr lang="en-US" sz="2000" dirty="0" err="1" smtClean="0"/>
                  <a:t>trong</a:t>
                </a:r>
                <a:r>
                  <a:rPr lang="en-US" sz="2000" dirty="0" smtClean="0"/>
                  <a:t> </a:t>
                </a:r>
                <a:r>
                  <a:rPr lang="en-US" sz="2000" dirty="0" err="1" smtClean="0"/>
                  <a:t>xây</a:t>
                </a:r>
                <a:r>
                  <a:rPr lang="en-US" sz="2000" dirty="0" smtClean="0"/>
                  <a:t> </a:t>
                </a:r>
                <a:r>
                  <a:rPr lang="en-US" sz="2000" dirty="0" err="1" smtClean="0"/>
                  <a:t>dựng</a:t>
                </a:r>
                <a:r>
                  <a:rPr lang="en-US" sz="2000" dirty="0" smtClean="0"/>
                  <a:t> </a:t>
                </a:r>
                <a:r>
                  <a:rPr lang="en-US" sz="2000" dirty="0" err="1" smtClean="0"/>
                  <a:t>và</a:t>
                </a:r>
                <a:r>
                  <a:rPr lang="en-US" sz="2000" dirty="0" smtClean="0"/>
                  <a:t> </a:t>
                </a:r>
                <a:r>
                  <a:rPr lang="en-US" sz="2000" dirty="0" err="1" smtClean="0"/>
                  <a:t>bảo</a:t>
                </a:r>
                <a:r>
                  <a:rPr lang="en-US" sz="2000" dirty="0" smtClean="0"/>
                  <a:t> </a:t>
                </a:r>
                <a:r>
                  <a:rPr lang="en-US" sz="2000" dirty="0" err="1" smtClean="0"/>
                  <a:t>vệ</a:t>
                </a:r>
                <a:r>
                  <a:rPr lang="en-US" sz="2000" dirty="0" smtClean="0"/>
                  <a:t> </a:t>
                </a:r>
                <a:r>
                  <a:rPr lang="en-US" sz="2000" dirty="0" err="1" smtClean="0"/>
                  <a:t>hệ</a:t>
                </a:r>
                <a:r>
                  <a:rPr lang="en-US" sz="2000" dirty="0" smtClean="0"/>
                  <a:t> </a:t>
                </a:r>
                <a:r>
                  <a:rPr lang="en-US" sz="2000" dirty="0" err="1" smtClean="0"/>
                  <a:t>thống</a:t>
                </a:r>
                <a:r>
                  <a:rPr lang="en-US" sz="2000" dirty="0" smtClean="0"/>
                  <a:t> </a:t>
                </a:r>
                <a:r>
                  <a:rPr lang="en-US" sz="2000" dirty="0" err="1" smtClean="0"/>
                  <a:t>chính</a:t>
                </a:r>
                <a:r>
                  <a:rPr lang="en-US" sz="2000" dirty="0" smtClean="0"/>
                  <a:t> </a:t>
                </a:r>
                <a:r>
                  <a:rPr lang="en-US" sz="2000" dirty="0" err="1" smtClean="0"/>
                  <a:t>trị</a:t>
                </a:r>
                <a:endParaRPr lang="en-US" sz="2000" dirty="0"/>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2" name="Title 1"/>
          <p:cNvSpPr>
            <a:spLocks noGrp="1"/>
          </p:cNvSpPr>
          <p:nvPr>
            <p:ph type="title"/>
          </p:nvPr>
        </p:nvSpPr>
        <p:spPr>
          <a:xfrm>
            <a:off x="528291" y="457307"/>
            <a:ext cx="8091728" cy="612900"/>
          </a:xfrm>
        </p:spPr>
        <p:txBody>
          <a:bodyPr/>
          <a:lstStyle/>
          <a:p>
            <a:pPr>
              <a:lnSpc>
                <a:spcPct val="130000"/>
              </a:lnSpc>
            </a:pPr>
            <a:r>
              <a:rPr lang="vi-VN" sz="2400" dirty="0">
                <a:solidFill>
                  <a:schemeClr val="accent2">
                    <a:lumMod val="75000"/>
                  </a:schemeClr>
                </a:solidFill>
                <a:latin typeface="+mn-lt"/>
              </a:rPr>
              <a:t>1. Cấu trúc hệ thống chính trị nước </a:t>
            </a:r>
            <a:r>
              <a:rPr lang="en-US" sz="2400" dirty="0" err="1" smtClean="0">
                <a:solidFill>
                  <a:schemeClr val="accent2">
                    <a:lumMod val="75000"/>
                  </a:schemeClr>
                </a:solidFill>
                <a:latin typeface="+mn-lt"/>
              </a:rPr>
              <a:t>Cộng</a:t>
            </a:r>
            <a:r>
              <a:rPr lang="en-US" sz="2400" dirty="0" smtClean="0">
                <a:solidFill>
                  <a:schemeClr val="accent2">
                    <a:lumMod val="75000"/>
                  </a:schemeClr>
                </a:solidFill>
                <a:latin typeface="+mn-lt"/>
              </a:rPr>
              <a:t> </a:t>
            </a:r>
            <a:r>
              <a:rPr lang="en-US" sz="2400" dirty="0" err="1" smtClean="0">
                <a:solidFill>
                  <a:schemeClr val="accent2">
                    <a:lumMod val="75000"/>
                  </a:schemeClr>
                </a:solidFill>
                <a:latin typeface="+mn-lt"/>
              </a:rPr>
              <a:t>hòa</a:t>
            </a:r>
            <a:r>
              <a:rPr lang="en-US" sz="2400" dirty="0" smtClean="0">
                <a:solidFill>
                  <a:schemeClr val="accent2">
                    <a:lumMod val="75000"/>
                  </a:schemeClr>
                </a:solidFill>
                <a:latin typeface="+mn-lt"/>
              </a:rPr>
              <a:t> </a:t>
            </a:r>
            <a:r>
              <a:rPr lang="en-US" sz="2400" dirty="0" err="1" smtClean="0">
                <a:solidFill>
                  <a:schemeClr val="accent2">
                    <a:lumMod val="75000"/>
                  </a:schemeClr>
                </a:solidFill>
                <a:latin typeface="+mn-lt"/>
              </a:rPr>
              <a:t>xã</a:t>
            </a:r>
            <a:r>
              <a:rPr lang="en-US" sz="2400" dirty="0" smtClean="0">
                <a:solidFill>
                  <a:schemeClr val="accent2">
                    <a:lumMod val="75000"/>
                  </a:schemeClr>
                </a:solidFill>
                <a:latin typeface="+mn-lt"/>
              </a:rPr>
              <a:t> </a:t>
            </a:r>
            <a:r>
              <a:rPr lang="en-US" sz="2400" dirty="0" err="1" smtClean="0">
                <a:solidFill>
                  <a:schemeClr val="accent2">
                    <a:lumMod val="75000"/>
                  </a:schemeClr>
                </a:solidFill>
                <a:latin typeface="+mn-lt"/>
              </a:rPr>
              <a:t>hội</a:t>
            </a:r>
            <a:r>
              <a:rPr lang="en-US" sz="2400" dirty="0" smtClean="0">
                <a:solidFill>
                  <a:schemeClr val="accent2">
                    <a:lumMod val="75000"/>
                  </a:schemeClr>
                </a:solidFill>
                <a:latin typeface="+mn-lt"/>
              </a:rPr>
              <a:t> </a:t>
            </a:r>
            <a:r>
              <a:rPr lang="vi-VN" sz="2400" dirty="0" smtClean="0">
                <a:solidFill>
                  <a:schemeClr val="accent2">
                    <a:lumMod val="75000"/>
                  </a:schemeClr>
                </a:solidFill>
                <a:latin typeface="+mn-lt"/>
              </a:rPr>
              <a:t>chủ </a:t>
            </a:r>
            <a:r>
              <a:rPr lang="vi-VN" sz="2400" dirty="0">
                <a:solidFill>
                  <a:schemeClr val="accent2">
                    <a:lumMod val="75000"/>
                  </a:schemeClr>
                </a:solidFill>
                <a:latin typeface="+mn-lt"/>
              </a:rPr>
              <a:t>nghĩa Việt </a:t>
            </a:r>
            <a:r>
              <a:rPr lang="vi-VN" sz="2400" dirty="0" smtClean="0">
                <a:solidFill>
                  <a:schemeClr val="accent2">
                    <a:lumMod val="75000"/>
                  </a:schemeClr>
                </a:solidFill>
                <a:latin typeface="+mn-lt"/>
              </a:rPr>
              <a:t>Nam</a:t>
            </a:r>
            <a:endParaRPr lang="en-US" sz="2400" dirty="0">
              <a:solidFill>
                <a:schemeClr val="accent2">
                  <a:lumMod val="75000"/>
                </a:schemeClr>
              </a:solidFill>
              <a:latin typeface="+mn-lt"/>
            </a:endParaRPr>
          </a:p>
        </p:txBody>
      </p:sp>
      <p:grpSp>
        <p:nvGrpSpPr>
          <p:cNvPr id="19" name="Group 18"/>
          <p:cNvGrpSpPr/>
          <p:nvPr/>
        </p:nvGrpSpPr>
        <p:grpSpPr>
          <a:xfrm>
            <a:off x="262203" y="1626697"/>
            <a:ext cx="2558265" cy="2702718"/>
            <a:chOff x="262203" y="1626697"/>
            <a:chExt cx="2558265" cy="2702718"/>
          </a:xfrm>
        </p:grpSpPr>
        <p:sp>
          <p:nvSpPr>
            <p:cNvPr id="16" name="Rounded Rectangle 15"/>
            <p:cNvSpPr/>
            <p:nvPr/>
          </p:nvSpPr>
          <p:spPr>
            <a:xfrm>
              <a:off x="262203" y="2024009"/>
              <a:ext cx="2558265" cy="2305406"/>
            </a:xfrm>
            <a:prstGeom prst="roundRect">
              <a:avLst>
                <a:gd name="adj" fmla="val 1354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257754" y="1626697"/>
              <a:ext cx="567162" cy="794623"/>
            </a:xfrm>
            <a:prstGeom prst="rect">
              <a:avLst/>
            </a:prstGeom>
          </p:spPr>
        </p:pic>
        <p:sp>
          <p:nvSpPr>
            <p:cNvPr id="17" name="TextBox 16"/>
            <p:cNvSpPr txBox="1"/>
            <p:nvPr/>
          </p:nvSpPr>
          <p:spPr>
            <a:xfrm>
              <a:off x="341413" y="2565361"/>
              <a:ext cx="2399844" cy="1107996"/>
            </a:xfrm>
            <a:prstGeom prst="rect">
              <a:avLst/>
            </a:prstGeom>
            <a:noFill/>
          </p:spPr>
          <p:txBody>
            <a:bodyPr wrap="square" rtlCol="0">
              <a:spAutoFit/>
            </a:bodyPr>
            <a:lstStyle/>
            <a:p>
              <a:pPr algn="just">
                <a:lnSpc>
                  <a:spcPct val="150000"/>
                </a:lnSpc>
              </a:pPr>
              <a:r>
                <a:rPr lang="en-US" sz="2200" dirty="0" err="1" smtClean="0"/>
                <a:t>Em</a:t>
              </a:r>
              <a:r>
                <a:rPr lang="en-US" sz="2200" dirty="0" smtClean="0"/>
                <a:t> </a:t>
              </a:r>
              <a:r>
                <a:rPr lang="en-US" sz="2200" dirty="0" err="1" smtClean="0"/>
                <a:t>hãy</a:t>
              </a:r>
              <a:r>
                <a:rPr lang="en-US" sz="2200" dirty="0" smtClean="0"/>
                <a:t> </a:t>
              </a:r>
              <a:r>
                <a:rPr lang="en-US" sz="2200" dirty="0" err="1" smtClean="0"/>
                <a:t>quan</a:t>
              </a:r>
              <a:r>
                <a:rPr lang="en-US" sz="2200" dirty="0" smtClean="0"/>
                <a:t> </a:t>
              </a:r>
              <a:r>
                <a:rPr lang="en-US" sz="2200" dirty="0" err="1" smtClean="0"/>
                <a:t>sát</a:t>
              </a:r>
              <a:r>
                <a:rPr lang="en-US" sz="2200" dirty="0" smtClean="0"/>
                <a:t> </a:t>
              </a:r>
              <a:r>
                <a:rPr lang="en-US" sz="2200" dirty="0" err="1" smtClean="0"/>
                <a:t>sơ</a:t>
              </a:r>
              <a:r>
                <a:rPr lang="en-US" sz="2200" dirty="0" smtClean="0"/>
                <a:t> </a:t>
              </a:r>
              <a:r>
                <a:rPr lang="en-US" sz="2200" dirty="0" err="1" smtClean="0"/>
                <a:t>đồ</a:t>
              </a:r>
              <a:r>
                <a:rPr lang="en-US" sz="2200" dirty="0" smtClean="0"/>
                <a:t> ở </a:t>
              </a:r>
              <a:r>
                <a:rPr lang="en-US" sz="2200" dirty="0" err="1" smtClean="0"/>
                <a:t>hình</a:t>
              </a:r>
              <a:r>
                <a:rPr lang="en-US" sz="2200" dirty="0" smtClean="0"/>
                <a:t> </a:t>
              </a:r>
              <a:r>
                <a:rPr lang="en-US" sz="2200" dirty="0" err="1" smtClean="0"/>
                <a:t>bên</a:t>
              </a:r>
              <a:endParaRPr lang="en-US" sz="2200" dirty="0"/>
            </a:p>
          </p:txBody>
        </p:sp>
      </p:grpSp>
      <p:pic>
        <p:nvPicPr>
          <p:cNvPr id="18" name="Picture 1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989676" y="1931655"/>
            <a:ext cx="5955337" cy="2537603"/>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strVal val="#ppt_w+.3"/>
                                          </p:val>
                                        </p:tav>
                                        <p:tav tm="100000">
                                          <p:val>
                                            <p:strVal val="#ppt_w"/>
                                          </p:val>
                                        </p:tav>
                                      </p:tavLst>
                                    </p:anim>
                                    <p:anim calcmode="lin" valueType="num">
                                      <p:cBhvr>
                                        <p:cTn id="16" dur="500" fill="hold"/>
                                        <p:tgtEl>
                                          <p:spTgt spid="18"/>
                                        </p:tgtEl>
                                        <p:attrNameLst>
                                          <p:attrName>ppt_h</p:attrName>
                                        </p:attrNameLst>
                                      </p:cBhvr>
                                      <p:tavLst>
                                        <p:tav tm="0">
                                          <p:val>
                                            <p:strVal val="#ppt_h"/>
                                          </p:val>
                                        </p:tav>
                                        <p:tav tm="100000">
                                          <p:val>
                                            <p:strVal val="#ppt_h"/>
                                          </p:val>
                                        </p:tav>
                                      </p:tavLst>
                                    </p:anim>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2" name="Title 1"/>
          <p:cNvSpPr>
            <a:spLocks noGrp="1"/>
          </p:cNvSpPr>
          <p:nvPr>
            <p:ph type="title"/>
          </p:nvPr>
        </p:nvSpPr>
        <p:spPr>
          <a:xfrm>
            <a:off x="528291" y="457307"/>
            <a:ext cx="8091728" cy="612900"/>
          </a:xfrm>
        </p:spPr>
        <p:txBody>
          <a:bodyPr/>
          <a:lstStyle/>
          <a:p>
            <a:pPr>
              <a:lnSpc>
                <a:spcPct val="130000"/>
              </a:lnSpc>
            </a:pPr>
            <a:r>
              <a:rPr lang="vi-VN" sz="2400" dirty="0">
                <a:solidFill>
                  <a:schemeClr val="accent2">
                    <a:lumMod val="75000"/>
                  </a:schemeClr>
                </a:solidFill>
                <a:latin typeface="+mn-lt"/>
              </a:rPr>
              <a:t>1. Cấu trúc hệ thống chính trị nước </a:t>
            </a:r>
            <a:r>
              <a:rPr lang="en-US" sz="2400" dirty="0" err="1" smtClean="0">
                <a:solidFill>
                  <a:schemeClr val="accent2">
                    <a:lumMod val="75000"/>
                  </a:schemeClr>
                </a:solidFill>
                <a:latin typeface="+mn-lt"/>
              </a:rPr>
              <a:t>Cộng</a:t>
            </a:r>
            <a:r>
              <a:rPr lang="en-US" sz="2400" dirty="0" smtClean="0">
                <a:solidFill>
                  <a:schemeClr val="accent2">
                    <a:lumMod val="75000"/>
                  </a:schemeClr>
                </a:solidFill>
                <a:latin typeface="+mn-lt"/>
              </a:rPr>
              <a:t> </a:t>
            </a:r>
            <a:r>
              <a:rPr lang="en-US" sz="2400" dirty="0" err="1" smtClean="0">
                <a:solidFill>
                  <a:schemeClr val="accent2">
                    <a:lumMod val="75000"/>
                  </a:schemeClr>
                </a:solidFill>
                <a:latin typeface="+mn-lt"/>
              </a:rPr>
              <a:t>hòa</a:t>
            </a:r>
            <a:r>
              <a:rPr lang="en-US" sz="2400" dirty="0" smtClean="0">
                <a:solidFill>
                  <a:schemeClr val="accent2">
                    <a:lumMod val="75000"/>
                  </a:schemeClr>
                </a:solidFill>
                <a:latin typeface="+mn-lt"/>
              </a:rPr>
              <a:t> </a:t>
            </a:r>
            <a:r>
              <a:rPr lang="en-US" sz="2400" dirty="0" err="1" smtClean="0">
                <a:solidFill>
                  <a:schemeClr val="accent2">
                    <a:lumMod val="75000"/>
                  </a:schemeClr>
                </a:solidFill>
                <a:latin typeface="+mn-lt"/>
              </a:rPr>
              <a:t>xã</a:t>
            </a:r>
            <a:r>
              <a:rPr lang="en-US" sz="2400" dirty="0" smtClean="0">
                <a:solidFill>
                  <a:schemeClr val="accent2">
                    <a:lumMod val="75000"/>
                  </a:schemeClr>
                </a:solidFill>
                <a:latin typeface="+mn-lt"/>
              </a:rPr>
              <a:t> </a:t>
            </a:r>
            <a:r>
              <a:rPr lang="en-US" sz="2400" dirty="0" err="1" smtClean="0">
                <a:solidFill>
                  <a:schemeClr val="accent2">
                    <a:lumMod val="75000"/>
                  </a:schemeClr>
                </a:solidFill>
                <a:latin typeface="+mn-lt"/>
              </a:rPr>
              <a:t>hội</a:t>
            </a:r>
            <a:r>
              <a:rPr lang="en-US" sz="2400" dirty="0" smtClean="0">
                <a:solidFill>
                  <a:schemeClr val="accent2">
                    <a:lumMod val="75000"/>
                  </a:schemeClr>
                </a:solidFill>
                <a:latin typeface="+mn-lt"/>
              </a:rPr>
              <a:t> </a:t>
            </a:r>
            <a:r>
              <a:rPr lang="vi-VN" sz="2400" dirty="0" smtClean="0">
                <a:solidFill>
                  <a:schemeClr val="accent2">
                    <a:lumMod val="75000"/>
                  </a:schemeClr>
                </a:solidFill>
                <a:latin typeface="+mn-lt"/>
              </a:rPr>
              <a:t>chủ </a:t>
            </a:r>
            <a:r>
              <a:rPr lang="vi-VN" sz="2400" dirty="0">
                <a:solidFill>
                  <a:schemeClr val="accent2">
                    <a:lumMod val="75000"/>
                  </a:schemeClr>
                </a:solidFill>
                <a:latin typeface="+mn-lt"/>
              </a:rPr>
              <a:t>nghĩa Việt </a:t>
            </a:r>
            <a:r>
              <a:rPr lang="vi-VN" sz="2400" dirty="0" smtClean="0">
                <a:solidFill>
                  <a:schemeClr val="accent2">
                    <a:lumMod val="75000"/>
                  </a:schemeClr>
                </a:solidFill>
                <a:latin typeface="+mn-lt"/>
              </a:rPr>
              <a:t>Nam</a:t>
            </a:r>
            <a:endParaRPr lang="en-US" sz="2400" dirty="0">
              <a:solidFill>
                <a:schemeClr val="accent2">
                  <a:lumMod val="75000"/>
                </a:schemeClr>
              </a:solidFill>
              <a:latin typeface="+mn-lt"/>
            </a:endParaRPr>
          </a:p>
        </p:txBody>
      </p:sp>
      <p:sp>
        <p:nvSpPr>
          <p:cNvPr id="3" name="Rectangle 2"/>
          <p:cNvSpPr/>
          <p:nvPr/>
        </p:nvSpPr>
        <p:spPr>
          <a:xfrm>
            <a:off x="1562114" y="1409182"/>
            <a:ext cx="6672176" cy="985976"/>
          </a:xfrm>
          <a:prstGeom prst="rect">
            <a:avLst/>
          </a:prstGeom>
        </p:spPr>
        <p:txBody>
          <a:bodyPr wrap="square">
            <a:spAutoFit/>
          </a:bodyPr>
          <a:lstStyle/>
          <a:p>
            <a:pPr algn="just">
              <a:lnSpc>
                <a:spcPct val="140000"/>
              </a:lnSpc>
            </a:pPr>
            <a:r>
              <a:rPr lang="en-US" sz="2200" i="1" dirty="0" err="1" smtClean="0">
                <a:solidFill>
                  <a:srgbClr val="002060"/>
                </a:solidFill>
              </a:rPr>
              <a:t>Dựa</a:t>
            </a:r>
            <a:r>
              <a:rPr lang="en-US" sz="2200" i="1" dirty="0" smtClean="0">
                <a:solidFill>
                  <a:srgbClr val="002060"/>
                </a:solidFill>
              </a:rPr>
              <a:t> </a:t>
            </a:r>
            <a:r>
              <a:rPr lang="en-US" sz="2200" i="1" dirty="0" err="1" smtClean="0">
                <a:solidFill>
                  <a:srgbClr val="002060"/>
                </a:solidFill>
              </a:rPr>
              <a:t>vào</a:t>
            </a:r>
            <a:r>
              <a:rPr lang="en-US" sz="2200" i="1" dirty="0" smtClean="0">
                <a:solidFill>
                  <a:srgbClr val="002060"/>
                </a:solidFill>
              </a:rPr>
              <a:t> </a:t>
            </a:r>
            <a:r>
              <a:rPr lang="en-US" sz="2200" i="1" dirty="0" err="1" smtClean="0">
                <a:solidFill>
                  <a:srgbClr val="002060"/>
                </a:solidFill>
              </a:rPr>
              <a:t>sơ</a:t>
            </a:r>
            <a:r>
              <a:rPr lang="en-US" sz="2200" i="1" dirty="0" smtClean="0">
                <a:solidFill>
                  <a:srgbClr val="002060"/>
                </a:solidFill>
              </a:rPr>
              <a:t> </a:t>
            </a:r>
            <a:r>
              <a:rPr lang="en-US" sz="2200" i="1" dirty="0" err="1" smtClean="0">
                <a:solidFill>
                  <a:srgbClr val="002060"/>
                </a:solidFill>
              </a:rPr>
              <a:t>đồ</a:t>
            </a:r>
            <a:r>
              <a:rPr lang="en-US" sz="2200" i="1" dirty="0" smtClean="0">
                <a:solidFill>
                  <a:srgbClr val="002060"/>
                </a:solidFill>
              </a:rPr>
              <a:t> </a:t>
            </a:r>
            <a:r>
              <a:rPr lang="en-US" sz="2200" i="1" dirty="0" err="1" smtClean="0">
                <a:solidFill>
                  <a:srgbClr val="002060"/>
                </a:solidFill>
              </a:rPr>
              <a:t>vừa</a:t>
            </a:r>
            <a:r>
              <a:rPr lang="en-US" sz="2200" i="1" dirty="0" smtClean="0">
                <a:solidFill>
                  <a:srgbClr val="002060"/>
                </a:solidFill>
              </a:rPr>
              <a:t> </a:t>
            </a:r>
            <a:r>
              <a:rPr lang="en-US" sz="2200" i="1" dirty="0" err="1" smtClean="0">
                <a:solidFill>
                  <a:srgbClr val="002060"/>
                </a:solidFill>
              </a:rPr>
              <a:t>quan</a:t>
            </a:r>
            <a:r>
              <a:rPr lang="en-US" sz="2200" i="1" dirty="0" smtClean="0">
                <a:solidFill>
                  <a:srgbClr val="002060"/>
                </a:solidFill>
              </a:rPr>
              <a:t> </a:t>
            </a:r>
            <a:r>
              <a:rPr lang="en-US" sz="2200" i="1" dirty="0" err="1" smtClean="0">
                <a:solidFill>
                  <a:srgbClr val="002060"/>
                </a:solidFill>
              </a:rPr>
              <a:t>sát</a:t>
            </a:r>
            <a:r>
              <a:rPr lang="en-US" sz="2200" i="1" dirty="0" smtClean="0">
                <a:solidFill>
                  <a:srgbClr val="002060"/>
                </a:solidFill>
              </a:rPr>
              <a:t>, </a:t>
            </a:r>
            <a:r>
              <a:rPr lang="en-US" sz="2200" i="1" dirty="0" err="1" smtClean="0">
                <a:solidFill>
                  <a:srgbClr val="002060"/>
                </a:solidFill>
              </a:rPr>
              <a:t>em</a:t>
            </a:r>
            <a:r>
              <a:rPr lang="en-US" sz="2200" i="1" dirty="0" smtClean="0">
                <a:solidFill>
                  <a:srgbClr val="002060"/>
                </a:solidFill>
              </a:rPr>
              <a:t> </a:t>
            </a:r>
            <a:r>
              <a:rPr lang="en-US" sz="2200" i="1" dirty="0" err="1" smtClean="0">
                <a:solidFill>
                  <a:srgbClr val="002060"/>
                </a:solidFill>
              </a:rPr>
              <a:t>hãy</a:t>
            </a:r>
            <a:r>
              <a:rPr lang="en-US" sz="2200" i="1" dirty="0" smtClean="0">
                <a:solidFill>
                  <a:srgbClr val="002060"/>
                </a:solidFill>
              </a:rPr>
              <a:t> </a:t>
            </a:r>
            <a:r>
              <a:rPr lang="en-US" sz="2200" i="1" dirty="0" err="1" smtClean="0">
                <a:solidFill>
                  <a:srgbClr val="002060"/>
                </a:solidFill>
              </a:rPr>
              <a:t>suy</a:t>
            </a:r>
            <a:r>
              <a:rPr lang="en-US" sz="2200" i="1" dirty="0" smtClean="0">
                <a:solidFill>
                  <a:srgbClr val="002060"/>
                </a:solidFill>
              </a:rPr>
              <a:t> </a:t>
            </a:r>
            <a:r>
              <a:rPr lang="en-US" sz="2200" i="1" dirty="0" err="1" smtClean="0">
                <a:solidFill>
                  <a:srgbClr val="002060"/>
                </a:solidFill>
              </a:rPr>
              <a:t>nghĩ</a:t>
            </a:r>
            <a:r>
              <a:rPr lang="en-US" sz="2200" i="1" dirty="0" smtClean="0">
                <a:solidFill>
                  <a:srgbClr val="002060"/>
                </a:solidFill>
              </a:rPr>
              <a:t> </a:t>
            </a:r>
            <a:r>
              <a:rPr lang="en-US" sz="2200" i="1" dirty="0" err="1" smtClean="0">
                <a:solidFill>
                  <a:srgbClr val="002060"/>
                </a:solidFill>
              </a:rPr>
              <a:t>và</a:t>
            </a:r>
            <a:r>
              <a:rPr lang="en-US" sz="2200" i="1" dirty="0" smtClean="0">
                <a:solidFill>
                  <a:srgbClr val="002060"/>
                </a:solidFill>
              </a:rPr>
              <a:t> </a:t>
            </a:r>
            <a:r>
              <a:rPr lang="en-US" sz="2200" i="1" dirty="0" err="1" smtClean="0">
                <a:solidFill>
                  <a:srgbClr val="002060"/>
                </a:solidFill>
              </a:rPr>
              <a:t>trả</a:t>
            </a:r>
            <a:r>
              <a:rPr lang="en-US" sz="2200" i="1" dirty="0" smtClean="0">
                <a:solidFill>
                  <a:srgbClr val="002060"/>
                </a:solidFill>
              </a:rPr>
              <a:t> </a:t>
            </a:r>
            <a:r>
              <a:rPr lang="en-US" sz="2200" i="1" dirty="0" err="1">
                <a:solidFill>
                  <a:srgbClr val="002060"/>
                </a:solidFill>
              </a:rPr>
              <a:t>lời</a:t>
            </a:r>
            <a:r>
              <a:rPr lang="en-US" sz="2200" i="1" dirty="0">
                <a:solidFill>
                  <a:srgbClr val="002060"/>
                </a:solidFill>
              </a:rPr>
              <a:t> </a:t>
            </a:r>
            <a:r>
              <a:rPr lang="en-US" sz="2200" i="1" dirty="0" err="1" smtClean="0">
                <a:solidFill>
                  <a:srgbClr val="002060"/>
                </a:solidFill>
              </a:rPr>
              <a:t>câu</a:t>
            </a:r>
            <a:r>
              <a:rPr lang="en-US" sz="2200" i="1" dirty="0" smtClean="0">
                <a:solidFill>
                  <a:srgbClr val="002060"/>
                </a:solidFill>
              </a:rPr>
              <a:t> </a:t>
            </a:r>
            <a:r>
              <a:rPr lang="en-US" sz="2200" i="1" dirty="0" err="1" smtClean="0">
                <a:solidFill>
                  <a:srgbClr val="002060"/>
                </a:solidFill>
              </a:rPr>
              <a:t>hỏi</a:t>
            </a:r>
            <a:r>
              <a:rPr lang="en-US" sz="2200" i="1" dirty="0" smtClean="0">
                <a:solidFill>
                  <a:srgbClr val="002060"/>
                </a:solidFill>
              </a:rPr>
              <a:t>:</a:t>
            </a:r>
            <a:endParaRPr lang="en-US" sz="2200" i="1" dirty="0">
              <a:solidFill>
                <a:srgbClr val="002060"/>
              </a:solidFill>
            </a:endParaRPr>
          </a:p>
        </p:txBody>
      </p:sp>
      <p:pic>
        <p:nvPicPr>
          <p:cNvPr id="8"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59298" y="1507346"/>
            <a:ext cx="737986" cy="837430"/>
          </a:xfrm>
          <a:prstGeom prst="rect">
            <a:avLst/>
          </a:prstGeom>
        </p:spPr>
      </p:pic>
      <p:sp>
        <p:nvSpPr>
          <p:cNvPr id="4" name="Rectangle 3"/>
          <p:cNvSpPr/>
          <p:nvPr/>
        </p:nvSpPr>
        <p:spPr>
          <a:xfrm>
            <a:off x="659298" y="2420119"/>
            <a:ext cx="6729574" cy="2407903"/>
          </a:xfrm>
          <a:prstGeom prst="rect">
            <a:avLst/>
          </a:prstGeom>
        </p:spPr>
        <p:txBody>
          <a:bodyPr wrap="square">
            <a:spAutoFit/>
          </a:bodyPr>
          <a:lstStyle/>
          <a:p>
            <a:pPr marL="285750" indent="-285750" algn="just">
              <a:lnSpc>
                <a:spcPct val="140000"/>
              </a:lnSpc>
              <a:buFont typeface="Wingdings" panose="05000000000000000000" pitchFamily="2" charset="2"/>
              <a:buChar char="§"/>
            </a:pPr>
            <a:r>
              <a:rPr lang="vi-VN" sz="2200" dirty="0"/>
              <a:t>Hệ thống chính trị nước Cộng hoà xã hội chủ nghĩa Việt Nam bao gồm những cơ quan </a:t>
            </a:r>
            <a:r>
              <a:rPr lang="vi-VN" sz="2200" dirty="0" smtClean="0"/>
              <a:t>nào?</a:t>
            </a:r>
            <a:endParaRPr lang="en-US" sz="2200" dirty="0" smtClean="0"/>
          </a:p>
          <a:p>
            <a:pPr marL="285750" indent="-285750" algn="just">
              <a:lnSpc>
                <a:spcPct val="140000"/>
              </a:lnSpc>
              <a:buFont typeface="Wingdings" panose="05000000000000000000" pitchFamily="2" charset="2"/>
              <a:buChar char="§"/>
            </a:pPr>
            <a:r>
              <a:rPr lang="vi-VN" sz="2200" dirty="0" smtClean="0"/>
              <a:t>Em </a:t>
            </a:r>
            <a:r>
              <a:rPr lang="vi-VN" sz="2200" dirty="0"/>
              <a:t>có những hiểu biết gì về vị trí của các cơ quan trong hệ thống chính trị nước Cộng hoà xã hội chủ nghĩa Việt Nam?</a:t>
            </a:r>
          </a:p>
        </p:txBody>
      </p:sp>
      <p:grpSp>
        <p:nvGrpSpPr>
          <p:cNvPr id="11" name="Google Shape;337;p43"/>
          <p:cNvGrpSpPr/>
          <p:nvPr/>
        </p:nvGrpSpPr>
        <p:grpSpPr>
          <a:xfrm>
            <a:off x="7448261" y="2781916"/>
            <a:ext cx="1572059" cy="1572059"/>
            <a:chOff x="5958426" y="1535850"/>
            <a:chExt cx="2356800" cy="2356800"/>
          </a:xfrm>
        </p:grpSpPr>
        <p:sp>
          <p:nvSpPr>
            <p:cNvPr id="12" name="Google Shape;338;p43"/>
            <p:cNvSpPr/>
            <p:nvPr/>
          </p:nvSpPr>
          <p:spPr>
            <a:xfrm>
              <a:off x="5958426" y="1535850"/>
              <a:ext cx="2356800" cy="2356800"/>
            </a:xfrm>
            <a:prstGeom prst="diamond">
              <a:avLst/>
            </a:prstGeom>
            <a:solidFill>
              <a:srgbClr val="CD0D1A"/>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9;p43"/>
            <p:cNvSpPr/>
            <p:nvPr/>
          </p:nvSpPr>
          <p:spPr>
            <a:xfrm>
              <a:off x="6649802" y="2189788"/>
              <a:ext cx="974054" cy="926363"/>
            </a:xfrm>
            <a:custGeom>
              <a:avLst/>
              <a:gdLst/>
              <a:ahLst/>
              <a:cxnLst/>
              <a:rect l="l" t="t" r="r" b="b"/>
              <a:pathLst>
                <a:path w="44035" h="41879" extrusionOk="0">
                  <a:moveTo>
                    <a:pt x="22016" y="0"/>
                  </a:moveTo>
                  <a:lnTo>
                    <a:pt x="16820" y="15996"/>
                  </a:lnTo>
                  <a:lnTo>
                    <a:pt x="1" y="15996"/>
                  </a:lnTo>
                  <a:lnTo>
                    <a:pt x="13606" y="25884"/>
                  </a:lnTo>
                  <a:lnTo>
                    <a:pt x="8411" y="41879"/>
                  </a:lnTo>
                  <a:lnTo>
                    <a:pt x="8411" y="41879"/>
                  </a:lnTo>
                  <a:lnTo>
                    <a:pt x="22016" y="31993"/>
                  </a:lnTo>
                  <a:lnTo>
                    <a:pt x="35624" y="41879"/>
                  </a:lnTo>
                  <a:lnTo>
                    <a:pt x="30428" y="25884"/>
                  </a:lnTo>
                  <a:lnTo>
                    <a:pt x="44034" y="15996"/>
                  </a:lnTo>
                  <a:lnTo>
                    <a:pt x="27215" y="15996"/>
                  </a:lnTo>
                  <a:lnTo>
                    <a:pt x="22016" y="0"/>
                  </a:lnTo>
                  <a:close/>
                </a:path>
              </a:pathLst>
            </a:custGeom>
            <a:solidFill>
              <a:srgbClr val="FFC000"/>
            </a:solidFill>
            <a:ln>
              <a:noFill/>
            </a:ln>
            <a:effectLst>
              <a:outerShdw blurRad="42863"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1736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pic>
        <p:nvPicPr>
          <p:cNvPr id="102" name="Picture 2"/>
          <p:cNvPicPr>
            <a:picLocks noChangeAspect="1"/>
          </p:cNvPicPr>
          <p:nvPr/>
        </p:nvPicPr>
        <p:blipFill rotWithShape="1">
          <a:blip r:embed="rId3"/>
          <a:srcRect t="10858" r="14939" b="15385"/>
          <a:stretch/>
        </p:blipFill>
        <p:spPr>
          <a:xfrm flipH="1">
            <a:off x="0" y="0"/>
            <a:ext cx="9144000" cy="5282604"/>
          </a:xfrm>
          <a:prstGeom prst="rect">
            <a:avLst/>
          </a:prstGeom>
        </p:spPr>
      </p:pic>
      <p:sp>
        <p:nvSpPr>
          <p:cNvPr id="107" name="Rectangle 106"/>
          <p:cNvSpPr/>
          <p:nvPr/>
        </p:nvSpPr>
        <p:spPr>
          <a:xfrm>
            <a:off x="3169883" y="1505084"/>
            <a:ext cx="5141911" cy="2936188"/>
          </a:xfrm>
          <a:prstGeom prst="rect">
            <a:avLst/>
          </a:prstGeom>
        </p:spPr>
        <p:txBody>
          <a:bodyPr wrap="square">
            <a:spAutoFit/>
          </a:bodyPr>
          <a:lstStyle/>
          <a:p>
            <a:pPr algn="just">
              <a:lnSpc>
                <a:spcPct val="140000"/>
              </a:lnSpc>
            </a:pPr>
            <a:r>
              <a:rPr lang="vi-VN" sz="2200" b="1" dirty="0">
                <a:solidFill>
                  <a:srgbClr val="CD0D1A"/>
                </a:solidFill>
              </a:rPr>
              <a:t>Hệ thống chính trị </a:t>
            </a:r>
            <a:r>
              <a:rPr lang="vi-VN" sz="2200" dirty="0"/>
              <a:t>là một </a:t>
            </a:r>
            <a:r>
              <a:rPr lang="vi-VN" sz="2200" dirty="0" smtClean="0"/>
              <a:t>ch</a:t>
            </a:r>
            <a:r>
              <a:rPr lang="en-US" sz="2200" dirty="0"/>
              <a:t>ỉ</a:t>
            </a:r>
            <a:r>
              <a:rPr lang="vi-VN" sz="2200" dirty="0" smtClean="0"/>
              <a:t>nh </a:t>
            </a:r>
            <a:r>
              <a:rPr lang="vi-VN" sz="2200" dirty="0"/>
              <a:t>thể thống nhất trong đó bao gồm các tổ chức, các thiết chế hợp pháp có quan hệ về mục đích và chức năng thực hiện hoặc tham gia thực hiện quyền lực chính trị, quyền lực nhà nước.</a:t>
            </a:r>
            <a:endParaRPr lang="en-US" sz="2200" dirty="0"/>
          </a:p>
        </p:txBody>
      </p:sp>
      <p:sp>
        <p:nvSpPr>
          <p:cNvPr id="5" name="Rounded Rectangular Callout 4"/>
          <p:cNvSpPr/>
          <p:nvPr/>
        </p:nvSpPr>
        <p:spPr>
          <a:xfrm>
            <a:off x="6585733" y="544530"/>
            <a:ext cx="1561673" cy="678094"/>
          </a:xfrm>
          <a:prstGeom prst="wedgeRoundRectCallout">
            <a:avLst>
              <a:gd name="adj1" fmla="val -63570"/>
              <a:gd name="adj2" fmla="val 45834"/>
              <a:gd name="adj3" fmla="val 16667"/>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accent1">
                    <a:lumMod val="75000"/>
                  </a:schemeClr>
                </a:solidFill>
              </a:rPr>
              <a:t>Ghi</a:t>
            </a:r>
            <a:r>
              <a:rPr lang="en-US" sz="2200" b="1" dirty="0" smtClean="0">
                <a:solidFill>
                  <a:schemeClr val="accent1">
                    <a:lumMod val="75000"/>
                  </a:schemeClr>
                </a:solidFill>
              </a:rPr>
              <a:t> </a:t>
            </a:r>
            <a:r>
              <a:rPr lang="en-US" sz="2200" b="1" dirty="0" err="1" smtClean="0">
                <a:solidFill>
                  <a:schemeClr val="accent1">
                    <a:lumMod val="75000"/>
                  </a:schemeClr>
                </a:solidFill>
              </a:rPr>
              <a:t>nhớ</a:t>
            </a:r>
            <a:endParaRPr lang="en-US" sz="2200" b="1" dirty="0">
              <a:solidFill>
                <a:schemeClr val="accent1">
                  <a:lumMod val="75000"/>
                </a:schemeClr>
              </a:solidFill>
            </a:endParaRPr>
          </a:p>
        </p:txBody>
      </p:sp>
    </p:spTree>
    <p:extLst>
      <p:ext uri="{BB962C8B-B14F-4D97-AF65-F5344CB8AC3E}">
        <p14:creationId xmlns:p14="http://schemas.microsoft.com/office/powerpoint/2010/main" val="2540295096"/>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wipe(left)">
                                      <p:cBhvr>
                                        <p:cTn id="1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grpSp>
        <p:nvGrpSpPr>
          <p:cNvPr id="2" name="Group 1"/>
          <p:cNvGrpSpPr/>
          <p:nvPr/>
        </p:nvGrpSpPr>
        <p:grpSpPr>
          <a:xfrm>
            <a:off x="1036777" y="552178"/>
            <a:ext cx="7074300" cy="1026816"/>
            <a:chOff x="1036777" y="552178"/>
            <a:chExt cx="7074300" cy="1026816"/>
          </a:xfrm>
        </p:grpSpPr>
        <p:grpSp>
          <p:nvGrpSpPr>
            <p:cNvPr id="780" name="Google Shape;780;p49"/>
            <p:cNvGrpSpPr/>
            <p:nvPr/>
          </p:nvGrpSpPr>
          <p:grpSpPr>
            <a:xfrm>
              <a:off x="1036777" y="552178"/>
              <a:ext cx="7074300" cy="1026816"/>
              <a:chOff x="1034850" y="2765250"/>
              <a:chExt cx="7074300" cy="1654500"/>
            </a:xfrm>
          </p:grpSpPr>
          <p:sp>
            <p:nvSpPr>
              <p:cNvPr id="781" name="Google Shape;781;p49"/>
              <p:cNvSpPr/>
              <p:nvPr/>
            </p:nvSpPr>
            <p:spPr>
              <a:xfrm>
                <a:off x="2305788" y="2765250"/>
                <a:ext cx="919500" cy="1654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9"/>
              <p:cNvSpPr/>
              <p:nvPr/>
            </p:nvSpPr>
            <p:spPr>
              <a:xfrm>
                <a:off x="5918713" y="2765250"/>
                <a:ext cx="919500" cy="1654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9"/>
              <p:cNvSpPr/>
              <p:nvPr/>
            </p:nvSpPr>
            <p:spPr>
              <a:xfrm>
                <a:off x="1034850" y="2765250"/>
                <a:ext cx="7074300" cy="1654500"/>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1244973" y="597006"/>
              <a:ext cx="6657907" cy="926729"/>
            </a:xfrm>
            <a:prstGeom prst="rect">
              <a:avLst/>
            </a:prstGeom>
          </p:spPr>
          <p:txBody>
            <a:bodyPr wrap="square">
              <a:spAutoFit/>
            </a:bodyPr>
            <a:lstStyle/>
            <a:p>
              <a:pPr algn="ctr">
                <a:lnSpc>
                  <a:spcPct val="130000"/>
                </a:lnSpc>
              </a:pPr>
              <a:r>
                <a:rPr lang="vi-VN" sz="2200" dirty="0">
                  <a:solidFill>
                    <a:schemeClr val="accent6">
                      <a:lumMod val="50000"/>
                    </a:schemeClr>
                  </a:solidFill>
                </a:rPr>
                <a:t>Hệ thống chính trị nước Cộng hoà xã hội chủ nghĩa Việt Nam gồm: </a:t>
              </a:r>
              <a:endParaRPr lang="en-US" sz="2200" dirty="0">
                <a:solidFill>
                  <a:schemeClr val="accent6">
                    <a:lumMod val="50000"/>
                  </a:schemeClr>
                </a:solidFill>
              </a:endParaRPr>
            </a:p>
          </p:txBody>
        </p:sp>
      </p:grpSp>
      <p:grpSp>
        <p:nvGrpSpPr>
          <p:cNvPr id="3" name="Group 2"/>
          <p:cNvGrpSpPr/>
          <p:nvPr/>
        </p:nvGrpSpPr>
        <p:grpSpPr>
          <a:xfrm>
            <a:off x="565196" y="1578994"/>
            <a:ext cx="2239648" cy="3110997"/>
            <a:chOff x="565196" y="1578994"/>
            <a:chExt cx="2239648" cy="3110997"/>
          </a:xfrm>
        </p:grpSpPr>
        <p:grpSp>
          <p:nvGrpSpPr>
            <p:cNvPr id="768" name="Google Shape;768;p49"/>
            <p:cNvGrpSpPr/>
            <p:nvPr/>
          </p:nvGrpSpPr>
          <p:grpSpPr>
            <a:xfrm rot="10800000" flipH="1">
              <a:off x="565196" y="2227888"/>
              <a:ext cx="2239648" cy="2462103"/>
              <a:chOff x="986671" y="671702"/>
              <a:chExt cx="897904" cy="987089"/>
            </a:xfrm>
          </p:grpSpPr>
          <p:sp>
            <p:nvSpPr>
              <p:cNvPr id="769" name="Google Shape;769;p49"/>
              <p:cNvSpPr/>
              <p:nvPr/>
            </p:nvSpPr>
            <p:spPr>
              <a:xfrm rot="771792">
                <a:off x="994083" y="1436527"/>
                <a:ext cx="85550" cy="76225"/>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9"/>
              <p:cNvSpPr/>
              <p:nvPr/>
            </p:nvSpPr>
            <p:spPr>
              <a:xfrm rot="771792">
                <a:off x="1115925" y="1579323"/>
                <a:ext cx="256857" cy="51523"/>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9"/>
              <p:cNvSpPr/>
              <p:nvPr/>
            </p:nvSpPr>
            <p:spPr>
              <a:xfrm>
                <a:off x="986675" y="698045"/>
                <a:ext cx="897900" cy="8979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9"/>
              <p:cNvSpPr/>
              <p:nvPr/>
            </p:nvSpPr>
            <p:spPr>
              <a:xfrm rot="10373612">
                <a:off x="1665459" y="676701"/>
                <a:ext cx="85549" cy="76224"/>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9"/>
              <p:cNvSpPr/>
              <p:nvPr/>
            </p:nvSpPr>
            <p:spPr>
              <a:xfrm>
                <a:off x="1788414" y="761940"/>
                <a:ext cx="59500" cy="77075"/>
              </a:xfrm>
              <a:custGeom>
                <a:avLst/>
                <a:gdLst/>
                <a:ahLst/>
                <a:cxnLst/>
                <a:rect l="l" t="t" r="r" b="b"/>
                <a:pathLst>
                  <a:path w="2380" h="3083" extrusionOk="0">
                    <a:moveTo>
                      <a:pt x="1186" y="23"/>
                    </a:moveTo>
                    <a:cubicBezTo>
                      <a:pt x="793" y="-100"/>
                      <a:pt x="-84" y="278"/>
                      <a:pt x="6" y="786"/>
                    </a:cubicBezTo>
                    <a:cubicBezTo>
                      <a:pt x="96" y="1295"/>
                      <a:pt x="1334" y="2951"/>
                      <a:pt x="1727" y="3074"/>
                    </a:cubicBezTo>
                    <a:cubicBezTo>
                      <a:pt x="2120" y="3197"/>
                      <a:pt x="2455" y="2033"/>
                      <a:pt x="2365" y="1524"/>
                    </a:cubicBezTo>
                    <a:cubicBezTo>
                      <a:pt x="2275" y="1016"/>
                      <a:pt x="1579" y="146"/>
                      <a:pt x="1186" y="23"/>
                    </a:cubicBezTo>
                    <a:close/>
                  </a:path>
                </a:pathLst>
              </a:custGeom>
              <a:solidFill>
                <a:schemeClr val="accent4"/>
              </a:solidFill>
              <a:ln w="9525" cap="flat" cmpd="sng">
                <a:solidFill>
                  <a:schemeClr val="accent4"/>
                </a:solidFill>
                <a:prstDash val="solid"/>
                <a:round/>
                <a:headEnd type="none" w="med" len="med"/>
                <a:tailEnd type="none" w="med" len="med"/>
              </a:ln>
            </p:spPr>
          </p:sp>
        </p:grpSp>
        <p:cxnSp>
          <p:nvCxnSpPr>
            <p:cNvPr id="812" name="Google Shape;812;p49"/>
            <p:cNvCxnSpPr>
              <a:stCxn id="781" idx="2"/>
              <a:endCxn id="771" idx="4"/>
            </p:cNvCxnSpPr>
            <p:nvPr/>
          </p:nvCxnSpPr>
          <p:spPr>
            <a:xfrm flipH="1">
              <a:off x="1685025" y="1578994"/>
              <a:ext cx="1082440" cy="805651"/>
            </a:xfrm>
            <a:prstGeom prst="straightConnector1">
              <a:avLst/>
            </a:prstGeom>
            <a:noFill/>
            <a:ln w="9525" cap="flat" cmpd="sng">
              <a:solidFill>
                <a:schemeClr val="dk2"/>
              </a:solidFill>
              <a:prstDash val="dash"/>
              <a:round/>
              <a:headEnd type="none" w="med" len="med"/>
              <a:tailEnd type="none" w="med" len="med"/>
            </a:ln>
          </p:spPr>
        </p:cxnSp>
        <p:sp>
          <p:nvSpPr>
            <p:cNvPr id="16" name="Rectangle 15"/>
            <p:cNvSpPr/>
            <p:nvPr/>
          </p:nvSpPr>
          <p:spPr>
            <a:xfrm>
              <a:off x="601316" y="2960407"/>
              <a:ext cx="2172950" cy="1107996"/>
            </a:xfrm>
            <a:prstGeom prst="rect">
              <a:avLst/>
            </a:prstGeom>
          </p:spPr>
          <p:txBody>
            <a:bodyPr wrap="square">
              <a:spAutoFit/>
            </a:bodyPr>
            <a:lstStyle/>
            <a:p>
              <a:pPr algn="ctr">
                <a:lnSpc>
                  <a:spcPct val="150000"/>
                </a:lnSpc>
              </a:pPr>
              <a:r>
                <a:rPr lang="en-US" sz="2200" dirty="0" err="1"/>
                <a:t>Đảng</a:t>
              </a:r>
              <a:r>
                <a:rPr lang="en-US" sz="2200" dirty="0"/>
                <a:t> </a:t>
              </a:r>
              <a:r>
                <a:rPr lang="en-US" sz="2200" dirty="0" err="1"/>
                <a:t>Cộng</a:t>
              </a:r>
              <a:r>
                <a:rPr lang="en-US" sz="2200" dirty="0"/>
                <a:t> </a:t>
              </a:r>
              <a:r>
                <a:rPr lang="en-US" sz="2200" dirty="0" err="1"/>
                <a:t>sản</a:t>
              </a:r>
              <a:r>
                <a:rPr lang="en-US" sz="2200" dirty="0"/>
                <a:t> </a:t>
              </a:r>
              <a:r>
                <a:rPr lang="en-US" sz="2200" dirty="0" err="1"/>
                <a:t>Việt</a:t>
              </a:r>
              <a:r>
                <a:rPr lang="en-US" sz="2200" dirty="0"/>
                <a:t> Nam</a:t>
              </a:r>
            </a:p>
          </p:txBody>
        </p:sp>
      </p:grpSp>
      <p:grpSp>
        <p:nvGrpSpPr>
          <p:cNvPr id="4" name="Group 3"/>
          <p:cNvGrpSpPr/>
          <p:nvPr/>
        </p:nvGrpSpPr>
        <p:grpSpPr>
          <a:xfrm>
            <a:off x="3214188" y="1578994"/>
            <a:ext cx="2648552" cy="3166265"/>
            <a:chOff x="3214188" y="1578994"/>
            <a:chExt cx="2648552" cy="3166265"/>
          </a:xfrm>
        </p:grpSpPr>
        <p:cxnSp>
          <p:nvCxnSpPr>
            <p:cNvPr id="784" name="Google Shape;784;p49"/>
            <p:cNvCxnSpPr>
              <a:stCxn id="783" idx="2"/>
              <a:endCxn id="785" idx="2"/>
            </p:cNvCxnSpPr>
            <p:nvPr/>
          </p:nvCxnSpPr>
          <p:spPr>
            <a:xfrm>
              <a:off x="4573927" y="1578994"/>
              <a:ext cx="13509" cy="3166255"/>
            </a:xfrm>
            <a:prstGeom prst="straightConnector1">
              <a:avLst/>
            </a:prstGeom>
            <a:noFill/>
            <a:ln w="9525" cap="flat" cmpd="sng">
              <a:solidFill>
                <a:schemeClr val="dk2"/>
              </a:solidFill>
              <a:prstDash val="dash"/>
              <a:round/>
              <a:headEnd type="none" w="med" len="med"/>
              <a:tailEnd type="none" w="med" len="med"/>
            </a:ln>
          </p:spPr>
        </p:cxnSp>
        <p:grpSp>
          <p:nvGrpSpPr>
            <p:cNvPr id="786" name="Google Shape;786;p49"/>
            <p:cNvGrpSpPr/>
            <p:nvPr/>
          </p:nvGrpSpPr>
          <p:grpSpPr>
            <a:xfrm rot="5400000" flipH="1">
              <a:off x="3333838" y="2216358"/>
              <a:ext cx="2409251" cy="2648552"/>
              <a:chOff x="986671" y="671702"/>
              <a:chExt cx="897904" cy="987089"/>
            </a:xfrm>
          </p:grpSpPr>
          <p:sp>
            <p:nvSpPr>
              <p:cNvPr id="787" name="Google Shape;787;p49"/>
              <p:cNvSpPr/>
              <p:nvPr/>
            </p:nvSpPr>
            <p:spPr>
              <a:xfrm rot="771792">
                <a:off x="994083" y="1436527"/>
                <a:ext cx="85550" cy="76225"/>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3"/>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9"/>
              <p:cNvSpPr/>
              <p:nvPr/>
            </p:nvSpPr>
            <p:spPr>
              <a:xfrm rot="771792">
                <a:off x="1115925" y="1579323"/>
                <a:ext cx="256857" cy="51523"/>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3"/>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9"/>
              <p:cNvSpPr/>
              <p:nvPr/>
            </p:nvSpPr>
            <p:spPr>
              <a:xfrm>
                <a:off x="986675" y="698045"/>
                <a:ext cx="897900" cy="897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9"/>
              <p:cNvSpPr/>
              <p:nvPr/>
            </p:nvSpPr>
            <p:spPr>
              <a:xfrm rot="10373612">
                <a:off x="1665459" y="676701"/>
                <a:ext cx="85549" cy="76224"/>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3"/>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9"/>
              <p:cNvSpPr/>
              <p:nvPr/>
            </p:nvSpPr>
            <p:spPr>
              <a:xfrm>
                <a:off x="1788414" y="761940"/>
                <a:ext cx="59500" cy="77075"/>
              </a:xfrm>
              <a:custGeom>
                <a:avLst/>
                <a:gdLst/>
                <a:ahLst/>
                <a:cxnLst/>
                <a:rect l="l" t="t" r="r" b="b"/>
                <a:pathLst>
                  <a:path w="2380" h="3083" extrusionOk="0">
                    <a:moveTo>
                      <a:pt x="1186" y="23"/>
                    </a:moveTo>
                    <a:cubicBezTo>
                      <a:pt x="793" y="-100"/>
                      <a:pt x="-84" y="278"/>
                      <a:pt x="6" y="786"/>
                    </a:cubicBezTo>
                    <a:cubicBezTo>
                      <a:pt x="96" y="1295"/>
                      <a:pt x="1334" y="2951"/>
                      <a:pt x="1727" y="3074"/>
                    </a:cubicBezTo>
                    <a:cubicBezTo>
                      <a:pt x="2120" y="3197"/>
                      <a:pt x="2455" y="2033"/>
                      <a:pt x="2365" y="1524"/>
                    </a:cubicBezTo>
                    <a:cubicBezTo>
                      <a:pt x="2275" y="1016"/>
                      <a:pt x="1579" y="146"/>
                      <a:pt x="1186" y="23"/>
                    </a:cubicBezTo>
                    <a:close/>
                  </a:path>
                </a:pathLst>
              </a:custGeom>
              <a:solidFill>
                <a:schemeClr val="accent3"/>
              </a:solidFill>
              <a:ln w="9525" cap="flat" cmpd="sng">
                <a:solidFill>
                  <a:schemeClr val="accent3"/>
                </a:solidFill>
                <a:prstDash val="solid"/>
                <a:round/>
                <a:headEnd type="none" w="med" len="med"/>
                <a:tailEnd type="none" w="med" len="med"/>
              </a:ln>
            </p:spPr>
          </p:sp>
        </p:grpSp>
        <p:sp>
          <p:nvSpPr>
            <p:cNvPr id="17" name="Rectangle 16"/>
            <p:cNvSpPr/>
            <p:nvPr/>
          </p:nvSpPr>
          <p:spPr>
            <a:xfrm>
              <a:off x="3520327" y="2741683"/>
              <a:ext cx="2189395" cy="1553054"/>
            </a:xfrm>
            <a:prstGeom prst="rect">
              <a:avLst/>
            </a:prstGeom>
          </p:spPr>
          <p:txBody>
            <a:bodyPr wrap="square">
              <a:spAutoFit/>
            </a:bodyPr>
            <a:lstStyle/>
            <a:p>
              <a:pPr algn="ctr">
                <a:lnSpc>
                  <a:spcPct val="150000"/>
                </a:lnSpc>
              </a:pPr>
              <a:r>
                <a:rPr lang="vi-VN" sz="2200" dirty="0"/>
                <a:t>Nhà nước Cộng hoà xã hội chủ nghĩa Việt Nam</a:t>
              </a:r>
              <a:endParaRPr lang="en-US" sz="2200" dirty="0"/>
            </a:p>
          </p:txBody>
        </p:sp>
      </p:grpSp>
      <p:grpSp>
        <p:nvGrpSpPr>
          <p:cNvPr id="5" name="Group 4"/>
          <p:cNvGrpSpPr/>
          <p:nvPr/>
        </p:nvGrpSpPr>
        <p:grpSpPr>
          <a:xfrm>
            <a:off x="6160963" y="1578994"/>
            <a:ext cx="2569051" cy="3437862"/>
            <a:chOff x="6160963" y="1578994"/>
            <a:chExt cx="2569051" cy="3437862"/>
          </a:xfrm>
        </p:grpSpPr>
        <p:grpSp>
          <p:nvGrpSpPr>
            <p:cNvPr id="774" name="Google Shape;774;p49"/>
            <p:cNvGrpSpPr/>
            <p:nvPr/>
          </p:nvGrpSpPr>
          <p:grpSpPr>
            <a:xfrm rot="-2700000" flipH="1">
              <a:off x="6214864" y="2319871"/>
              <a:ext cx="2453308" cy="2696985"/>
              <a:chOff x="986671" y="671702"/>
              <a:chExt cx="897904" cy="987089"/>
            </a:xfrm>
          </p:grpSpPr>
          <p:sp>
            <p:nvSpPr>
              <p:cNvPr id="775" name="Google Shape;775;p49"/>
              <p:cNvSpPr/>
              <p:nvPr/>
            </p:nvSpPr>
            <p:spPr>
              <a:xfrm rot="771792">
                <a:off x="994083" y="1436527"/>
                <a:ext cx="85550" cy="76225"/>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5"/>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9"/>
              <p:cNvSpPr/>
              <p:nvPr/>
            </p:nvSpPr>
            <p:spPr>
              <a:xfrm rot="771792">
                <a:off x="1115925" y="1579323"/>
                <a:ext cx="256857" cy="51523"/>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5"/>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9"/>
              <p:cNvSpPr/>
              <p:nvPr/>
            </p:nvSpPr>
            <p:spPr>
              <a:xfrm>
                <a:off x="986675" y="698045"/>
                <a:ext cx="897900" cy="897900"/>
              </a:xfrm>
              <a:prstGeom prst="ellipse">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9"/>
              <p:cNvSpPr/>
              <p:nvPr/>
            </p:nvSpPr>
            <p:spPr>
              <a:xfrm rot="10373612">
                <a:off x="1665459" y="676701"/>
                <a:ext cx="85549" cy="76224"/>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5"/>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9"/>
              <p:cNvSpPr/>
              <p:nvPr/>
            </p:nvSpPr>
            <p:spPr>
              <a:xfrm>
                <a:off x="1788414" y="761940"/>
                <a:ext cx="59500" cy="77075"/>
              </a:xfrm>
              <a:custGeom>
                <a:avLst/>
                <a:gdLst/>
                <a:ahLst/>
                <a:cxnLst/>
                <a:rect l="l" t="t" r="r" b="b"/>
                <a:pathLst>
                  <a:path w="2380" h="3083" extrusionOk="0">
                    <a:moveTo>
                      <a:pt x="1186" y="23"/>
                    </a:moveTo>
                    <a:cubicBezTo>
                      <a:pt x="793" y="-100"/>
                      <a:pt x="-84" y="278"/>
                      <a:pt x="6" y="786"/>
                    </a:cubicBezTo>
                    <a:cubicBezTo>
                      <a:pt x="96" y="1295"/>
                      <a:pt x="1334" y="2951"/>
                      <a:pt x="1727" y="3074"/>
                    </a:cubicBezTo>
                    <a:cubicBezTo>
                      <a:pt x="2120" y="3197"/>
                      <a:pt x="2455" y="2033"/>
                      <a:pt x="2365" y="1524"/>
                    </a:cubicBezTo>
                    <a:cubicBezTo>
                      <a:pt x="2275" y="1016"/>
                      <a:pt x="1579" y="146"/>
                      <a:pt x="1186" y="23"/>
                    </a:cubicBezTo>
                    <a:close/>
                  </a:path>
                </a:pathLst>
              </a:custGeom>
              <a:solidFill>
                <a:schemeClr val="accent5"/>
              </a:solidFill>
              <a:ln w="9525" cap="flat" cmpd="sng">
                <a:solidFill>
                  <a:schemeClr val="accent5"/>
                </a:solidFill>
                <a:prstDash val="solid"/>
                <a:round/>
                <a:headEnd type="none" w="med" len="med"/>
                <a:tailEnd type="none" w="med" len="med"/>
              </a:ln>
            </p:spPr>
          </p:sp>
        </p:grpSp>
        <p:cxnSp>
          <p:nvCxnSpPr>
            <p:cNvPr id="813" name="Google Shape;813;p49"/>
            <p:cNvCxnSpPr>
              <a:stCxn id="782" idx="2"/>
              <a:endCxn id="777" idx="1"/>
            </p:cNvCxnSpPr>
            <p:nvPr/>
          </p:nvCxnSpPr>
          <p:spPr>
            <a:xfrm>
              <a:off x="6380390" y="1578994"/>
              <a:ext cx="1025863" cy="827463"/>
            </a:xfrm>
            <a:prstGeom prst="straightConnector1">
              <a:avLst/>
            </a:prstGeom>
            <a:noFill/>
            <a:ln w="9525" cap="flat" cmpd="sng">
              <a:solidFill>
                <a:schemeClr val="dk2"/>
              </a:solidFill>
              <a:prstDash val="dash"/>
              <a:round/>
              <a:headEnd type="none" w="med" len="med"/>
              <a:tailEnd type="none" w="med" len="med"/>
            </a:ln>
          </p:spPr>
        </p:cxnSp>
        <p:sp>
          <p:nvSpPr>
            <p:cNvPr id="64" name="Rectangle 63"/>
            <p:cNvSpPr/>
            <p:nvPr/>
          </p:nvSpPr>
          <p:spPr>
            <a:xfrm>
              <a:off x="6160963" y="2789360"/>
              <a:ext cx="2569051" cy="1615827"/>
            </a:xfrm>
            <a:prstGeom prst="rect">
              <a:avLst/>
            </a:prstGeom>
          </p:spPr>
          <p:txBody>
            <a:bodyPr wrap="square">
              <a:spAutoFit/>
            </a:bodyPr>
            <a:lstStyle/>
            <a:p>
              <a:pPr algn="ctr">
                <a:lnSpc>
                  <a:spcPct val="150000"/>
                </a:lnSpc>
              </a:pPr>
              <a:r>
                <a:rPr lang="vi-VN" sz="2200" dirty="0"/>
                <a:t>Mặt trận Tổ quốc Việt Nam và các tổ chức thành viên</a:t>
              </a:r>
              <a:endParaRPr lang="en-US" sz="2200" dirty="0"/>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nd Maps for Studying by Slidesgo">
  <a:themeElements>
    <a:clrScheme name="Simple Light">
      <a:dk1>
        <a:srgbClr val="0A0902"/>
      </a:dk1>
      <a:lt1>
        <a:srgbClr val="FCFCEE"/>
      </a:lt1>
      <a:dk2>
        <a:srgbClr val="0A0902"/>
      </a:dk2>
      <a:lt2>
        <a:srgbClr val="FCFCEE"/>
      </a:lt2>
      <a:accent1>
        <a:srgbClr val="A20095"/>
      </a:accent1>
      <a:accent2>
        <a:srgbClr val="C30069"/>
      </a:accent2>
      <a:accent3>
        <a:srgbClr val="FF9557"/>
      </a:accent3>
      <a:accent4>
        <a:srgbClr val="DFD927"/>
      </a:accent4>
      <a:accent5>
        <a:srgbClr val="F0EA2E"/>
      </a:accent5>
      <a:accent6>
        <a:srgbClr val="6E66DC"/>
      </a:accent6>
      <a:hlink>
        <a:srgbClr val="0A09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tnamese Reunification Day by Slidesgo">
  <a:themeElements>
    <a:clrScheme name="Simple Light">
      <a:dk1>
        <a:srgbClr val="FFFFFF"/>
      </a:dk1>
      <a:lt1>
        <a:srgbClr val="FFE786"/>
      </a:lt1>
      <a:dk2>
        <a:srgbClr val="FFCD00"/>
      </a:dk2>
      <a:lt2>
        <a:srgbClr val="DA251D"/>
      </a:lt2>
      <a:accent1>
        <a:srgbClr val="85200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1774</Words>
  <Application>Microsoft Office PowerPoint</Application>
  <PresentationFormat>On-screen Show (16:9)</PresentationFormat>
  <Paragraphs>107</Paragraphs>
  <Slides>31</Slides>
  <Notes>30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31</vt:i4>
      </vt:variant>
    </vt:vector>
  </HeadingPairs>
  <TitlesOfParts>
    <vt:vector size="47" baseType="lpstr">
      <vt:lpstr>Calibri</vt:lpstr>
      <vt:lpstr>Paytone One</vt:lpstr>
      <vt:lpstr>Montserrat Light</vt:lpstr>
      <vt:lpstr>Wingdings</vt:lpstr>
      <vt:lpstr>Lexend Mega</vt:lpstr>
      <vt:lpstr>Livvic</vt:lpstr>
      <vt:lpstr>Bebas Neue</vt:lpstr>
      <vt:lpstr>Open Sans</vt:lpstr>
      <vt:lpstr>Roboto Condensed Light</vt:lpstr>
      <vt:lpstr>Work Sans</vt:lpstr>
      <vt:lpstr>Arial</vt:lpstr>
      <vt:lpstr>Raleway</vt:lpstr>
      <vt:lpstr>Lexend Mega ExtraBold</vt:lpstr>
      <vt:lpstr>Ribeye</vt:lpstr>
      <vt:lpstr>Mind Maps for Studying by Slidesgo</vt:lpstr>
      <vt:lpstr>Vietnamese Reunification Day by Slidesgo</vt:lpstr>
      <vt:lpstr>PowerPoint Presentation</vt:lpstr>
      <vt:lpstr>KHỞI ĐỘNG</vt:lpstr>
      <vt:lpstr>CHỦ ĐỀ 7: HỆ THỐNG CHÍNH TRỊ NƯỚC CỘNG HÒA XÃ HỘI CHỦ NGHĨA VIỆT NAM</vt:lpstr>
      <vt:lpstr>PowerPoint Presentation</vt:lpstr>
      <vt:lpstr>PowerPoint Presentation</vt:lpstr>
      <vt:lpstr>1. Cấu trúc hệ thống chính trị nước Cộng hòa xã hội chủ nghĩa Việt Nam</vt:lpstr>
      <vt:lpstr>1. Cấu trúc hệ thống chính trị nước Cộng hòa xã hội chủ nghĩa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29</cp:revision>
  <dcterms:modified xsi:type="dcterms:W3CDTF">2022-10-25T09:59:25Z</dcterms:modified>
</cp:coreProperties>
</file>